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59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8AC-9F9C-47B7-8790-F2485E0475DB}" type="datetimeFigureOut">
              <a:rPr lang="pt-BR" smtClean="0"/>
              <a:t>12/12/2020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B9A-F25F-4B80-A87A-2EB334E1B97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8AC-9F9C-47B7-8790-F2485E0475DB}" type="datetimeFigureOut">
              <a:rPr lang="pt-BR" smtClean="0"/>
              <a:t>12/12/2020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B9A-F25F-4B80-A87A-2EB334E1B97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8AC-9F9C-47B7-8790-F2485E0475DB}" type="datetimeFigureOut">
              <a:rPr lang="pt-BR" smtClean="0"/>
              <a:t>12/12/2020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B9A-F25F-4B80-A87A-2EB334E1B97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8AC-9F9C-47B7-8790-F2485E0475DB}" type="datetimeFigureOut">
              <a:rPr lang="pt-BR" smtClean="0"/>
              <a:t>12/12/2020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B9A-F25F-4B80-A87A-2EB334E1B97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8AC-9F9C-47B7-8790-F2485E0475DB}" type="datetimeFigureOut">
              <a:rPr lang="pt-BR" smtClean="0"/>
              <a:t>12/12/2020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B9A-F25F-4B80-A87A-2EB334E1B97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8AC-9F9C-47B7-8790-F2485E0475DB}" type="datetimeFigureOut">
              <a:rPr lang="pt-BR" smtClean="0"/>
              <a:t>12/12/2020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B9A-F25F-4B80-A87A-2EB334E1B97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8AC-9F9C-47B7-8790-F2485E0475DB}" type="datetimeFigureOut">
              <a:rPr lang="pt-BR" smtClean="0"/>
              <a:t>12/12/2020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B9A-F25F-4B80-A87A-2EB334E1B97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8AC-9F9C-47B7-8790-F2485E0475DB}" type="datetimeFigureOut">
              <a:rPr lang="pt-BR" smtClean="0"/>
              <a:t>12/12/2020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B9A-F25F-4B80-A87A-2EB334E1B97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8AC-9F9C-47B7-8790-F2485E0475DB}" type="datetimeFigureOut">
              <a:rPr lang="pt-BR" smtClean="0"/>
              <a:t>12/12/2020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B9A-F25F-4B80-A87A-2EB334E1B97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8AC-9F9C-47B7-8790-F2485E0475DB}" type="datetimeFigureOut">
              <a:rPr lang="pt-BR" smtClean="0"/>
              <a:t>12/12/2020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B9A-F25F-4B80-A87A-2EB334E1B97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88AC-9F9C-47B7-8790-F2485E0475DB}" type="datetimeFigureOut">
              <a:rPr lang="pt-BR" smtClean="0"/>
              <a:t>12/12/2020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B9A-F25F-4B80-A87A-2EB334E1B97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388AC-9F9C-47B7-8790-F2485E0475DB}" type="datetimeFigureOut">
              <a:rPr lang="pt-BR" smtClean="0"/>
              <a:t>12/12/2020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43B9A-F25F-4B80-A87A-2EB334E1B979}" type="slidenum">
              <a:rPr lang="pt-BR" smtClean="0"/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emessa.asr.org.br/add/images/fundo.jpg"/>
          <p:cNvPicPr>
            <a:picLocks noChangeAspect="1" noChangeArrowheads="1"/>
          </p:cNvPicPr>
          <p:nvPr/>
        </p:nvPicPr>
        <p:blipFill rotWithShape="1">
          <a:blip r:embed="rId2" cstate="print"/>
          <a:srcRect t="9505" b="15495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882442" y="2714173"/>
            <a:ext cx="4261558" cy="4150119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spcAft>
                <a:spcPts val="750"/>
              </a:spcAft>
              <a:buClr>
                <a:schemeClr val="tx1"/>
              </a:buClr>
              <a:buSzPct val="100000"/>
            </a:pPr>
            <a:endParaRPr lang="en-US" sz="1200" cap="all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06710" y="3734093"/>
            <a:ext cx="3709553" cy="1375542"/>
          </a:xfrm>
        </p:spPr>
        <p:txBody>
          <a:bodyPr>
            <a:normAutofit/>
          </a:bodyPr>
          <a:lstStyle/>
          <a:p>
            <a:r>
              <a:rPr lang="pt-BR" sz="3500"/>
              <a:t>MORDOMIA CRISTÃ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537639" y="5243378"/>
            <a:ext cx="3247697" cy="512463"/>
          </a:xfrm>
        </p:spPr>
        <p:txBody>
          <a:bodyPr>
            <a:normAutofit/>
          </a:bodyPr>
          <a:lstStyle/>
          <a:p>
            <a:endParaRPr lang="pt-BR" sz="175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10705" y="5154215"/>
            <a:ext cx="701565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6672"/>
            <a:ext cx="3645408" cy="682752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Mordomia Cristã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pt-BR" dirty="0"/>
              <a:t>1 </a:t>
            </a:r>
            <a:r>
              <a:rPr lang="pt-BR" dirty="0" err="1"/>
              <a:t>Pe</a:t>
            </a:r>
            <a:r>
              <a:rPr lang="pt-BR" dirty="0"/>
              <a:t> 4:10  Cada um administre aos outros o dom como o recebeu, como bons </a:t>
            </a:r>
            <a:r>
              <a:rPr lang="pt-BR" dirty="0">
                <a:solidFill>
                  <a:srgbClr val="FFC000"/>
                </a:solidFill>
              </a:rPr>
              <a:t>despenseiros</a:t>
            </a:r>
            <a:r>
              <a:rPr lang="pt-BR" dirty="0"/>
              <a:t> da multiforme graça de Deus.</a:t>
            </a:r>
          </a:p>
          <a:p>
            <a:endParaRPr lang="pt-BR" dirty="0"/>
          </a:p>
          <a:p>
            <a:r>
              <a:rPr lang="pt-BR" dirty="0"/>
              <a:t>1 Co 4:1  </a:t>
            </a:r>
          </a:p>
          <a:p>
            <a:r>
              <a:rPr lang="pt-BR" dirty="0"/>
              <a:t> Que os homens nos considerem como ministros de Cristo e despenseiros dos mistérios de Deus.  </a:t>
            </a: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BR" dirty="0"/>
          </a:p>
          <a:p>
            <a:r>
              <a:rPr lang="pt-BR" sz="1800" dirty="0"/>
              <a:t>Mordomo: gr. </a:t>
            </a:r>
            <a:r>
              <a:rPr lang="pt-BR" sz="1800" dirty="0" err="1"/>
              <a:t>oikonomos</a:t>
            </a:r>
            <a:r>
              <a:rPr lang="pt-BR" sz="1800" dirty="0"/>
              <a:t> (</a:t>
            </a:r>
            <a:r>
              <a:rPr lang="pt-BR" sz="1800" dirty="0" err="1"/>
              <a:t>oikoV</a:t>
            </a:r>
            <a:r>
              <a:rPr lang="pt-BR" sz="1800" dirty="0"/>
              <a:t> - </a:t>
            </a:r>
            <a:r>
              <a:rPr lang="pt-BR" sz="1800" dirty="0" err="1">
                <a:solidFill>
                  <a:srgbClr val="FF0000"/>
                </a:solidFill>
              </a:rPr>
              <a:t>oikos</a:t>
            </a:r>
            <a:r>
              <a:rPr lang="pt-BR" sz="1800" dirty="0"/>
              <a:t>, casa, e </a:t>
            </a:r>
            <a:r>
              <a:rPr lang="pt-BR" sz="1800" dirty="0" err="1"/>
              <a:t>nomoV</a:t>
            </a:r>
            <a:r>
              <a:rPr lang="pt-BR" sz="1800" dirty="0"/>
              <a:t> - </a:t>
            </a:r>
            <a:r>
              <a:rPr lang="pt-BR" sz="1800" dirty="0" err="1"/>
              <a:t>nomos</a:t>
            </a:r>
            <a:r>
              <a:rPr lang="pt-BR" sz="1800" dirty="0"/>
              <a:t>, governo). Major, em latim, é maior ou principal, e </a:t>
            </a:r>
            <a:r>
              <a:rPr lang="pt-BR" sz="1800" dirty="0" err="1"/>
              <a:t>domus</a:t>
            </a:r>
            <a:r>
              <a:rPr lang="pt-BR" sz="1800" dirty="0"/>
              <a:t>, casa,</a:t>
            </a:r>
          </a:p>
        </p:txBody>
      </p:sp>
      <p:pic>
        <p:nvPicPr>
          <p:cNvPr id="4098" name="Picture 2" descr="http://remessa.asr.org.br/add/images/fun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56994"/>
            <a:ext cx="2880320" cy="2880321"/>
          </a:xfrm>
          <a:prstGeom prst="rect">
            <a:avLst/>
          </a:prstGeom>
          <a:noFill/>
        </p:spPr>
      </p:pic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487B62C1-9B2C-452F-A6F0-24C0B9C4B5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031" y="6021288"/>
            <a:ext cx="3008313" cy="74050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Mordomia Cristã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  <a:ln>
            <a:solidFill>
              <a:srgbClr val="002060"/>
            </a:solidFill>
          </a:ln>
        </p:spPr>
        <p:txBody>
          <a:bodyPr>
            <a:normAutofit fontScale="55000" lnSpcReduction="20000"/>
          </a:bodyPr>
          <a:lstStyle/>
          <a:p>
            <a:pPr lvl="0"/>
            <a:endParaRPr lang="pt-BR" b="1" dirty="0"/>
          </a:p>
          <a:p>
            <a:pPr lvl="0"/>
            <a:r>
              <a:rPr lang="pt-BR" sz="3800" b="1" dirty="0">
                <a:solidFill>
                  <a:srgbClr val="FFFF00"/>
                </a:solidFill>
              </a:rPr>
              <a:t>CONCEITO BÍBLICO DA MORDOMIA</a:t>
            </a:r>
            <a:r>
              <a:rPr lang="pt-BR" sz="3800" dirty="0">
                <a:solidFill>
                  <a:srgbClr val="FFFF00"/>
                </a:solidFill>
              </a:rPr>
              <a:t>: </a:t>
            </a:r>
            <a:br>
              <a:rPr lang="pt-BR" sz="3800" dirty="0"/>
            </a:br>
            <a:r>
              <a:rPr lang="pt-BR" sz="3800" dirty="0"/>
              <a:t>“É o reconhecimento da soberania de Deus, a aceitação do nosso cargo de depositários da vida e das possessões, e administração das mesmas de acordo com a vontade de Deus”</a:t>
            </a:r>
          </a:p>
          <a:p>
            <a:pPr lvl="0"/>
            <a:endParaRPr lang="pt-BR" sz="3800" dirty="0"/>
          </a:p>
          <a:p>
            <a:pPr lvl="0"/>
            <a:r>
              <a:rPr lang="pt-BR" sz="3800" dirty="0"/>
              <a:t> </a:t>
            </a:r>
            <a:r>
              <a:rPr lang="pt-BR" sz="3800" b="1" dirty="0">
                <a:solidFill>
                  <a:srgbClr val="FFFF00"/>
                </a:solidFill>
              </a:rPr>
              <a:t>BASE BÍBLICA DA MORDOMIA CRISTÃ</a:t>
            </a:r>
            <a:r>
              <a:rPr lang="pt-BR" sz="3800" dirty="0"/>
              <a:t>: </a:t>
            </a:r>
            <a:br>
              <a:rPr lang="pt-BR" sz="3800" dirty="0"/>
            </a:br>
            <a:r>
              <a:rPr lang="pt-BR" sz="3800" b="1" dirty="0"/>
              <a:t>a)</a:t>
            </a:r>
            <a:r>
              <a:rPr lang="pt-BR" sz="3800" dirty="0"/>
              <a:t> </a:t>
            </a:r>
            <a:r>
              <a:rPr lang="pt-BR" sz="3800" dirty="0">
                <a:solidFill>
                  <a:srgbClr val="FFC000"/>
                </a:solidFill>
              </a:rPr>
              <a:t>Deus é dono de tudo e de todos:</a:t>
            </a:r>
            <a:br>
              <a:rPr lang="pt-BR" sz="3800" dirty="0"/>
            </a:br>
            <a:r>
              <a:rPr lang="pt-BR" sz="3800" dirty="0"/>
              <a:t>Do universo: </a:t>
            </a:r>
            <a:r>
              <a:rPr lang="pt-BR" sz="3800" dirty="0" err="1"/>
              <a:t>Gn</a:t>
            </a:r>
            <a:r>
              <a:rPr lang="pt-BR" sz="3800" dirty="0"/>
              <a:t> 1.1; 14.22; l Cr 29.</a:t>
            </a:r>
            <a:r>
              <a:rPr lang="pt-BR" sz="3800" dirty="0" err="1"/>
              <a:t>l3</a:t>
            </a:r>
            <a:r>
              <a:rPr lang="pt-BR" sz="3800" dirty="0"/>
              <a:t>-</a:t>
            </a:r>
            <a:r>
              <a:rPr lang="pt-BR" sz="3800" dirty="0" err="1"/>
              <a:t>l4</a:t>
            </a:r>
            <a:r>
              <a:rPr lang="pt-BR" sz="3800" dirty="0"/>
              <a:t>; </a:t>
            </a:r>
            <a:r>
              <a:rPr lang="pt-BR" sz="3800" dirty="0" err="1"/>
              <a:t>Sl</a:t>
            </a:r>
            <a:r>
              <a:rPr lang="pt-BR" sz="3800" dirty="0"/>
              <a:t> 24.l; 50.10-12. </a:t>
            </a:r>
            <a:br>
              <a:rPr lang="pt-BR" sz="3800" dirty="0"/>
            </a:br>
            <a:r>
              <a:rPr lang="pt-BR" sz="3800" dirty="0"/>
              <a:t>Do homem:</a:t>
            </a:r>
            <a:br>
              <a:rPr lang="pt-BR" sz="3800" dirty="0"/>
            </a:br>
            <a:r>
              <a:rPr lang="pt-BR" sz="3800" dirty="0"/>
              <a:t>por direito de criação -Is 42.5</a:t>
            </a:r>
            <a:br>
              <a:rPr lang="pt-BR" sz="3800" dirty="0"/>
            </a:br>
            <a:r>
              <a:rPr lang="pt-BR" sz="3800" dirty="0"/>
              <a:t>por direito de preservação: At </a:t>
            </a:r>
            <a:r>
              <a:rPr lang="pt-BR" sz="3800" dirty="0" err="1"/>
              <a:t>l4</a:t>
            </a:r>
            <a:r>
              <a:rPr lang="pt-BR" sz="3800" dirty="0"/>
              <a:t>.</a:t>
            </a:r>
            <a:r>
              <a:rPr lang="pt-BR" sz="3800" dirty="0" err="1"/>
              <a:t>l5</a:t>
            </a:r>
            <a:r>
              <a:rPr lang="pt-BR" sz="3800" dirty="0"/>
              <a:t>-</a:t>
            </a:r>
            <a:r>
              <a:rPr lang="pt-BR" sz="3800" dirty="0" err="1"/>
              <a:t>l7</a:t>
            </a:r>
            <a:r>
              <a:rPr lang="pt-BR" sz="3800" dirty="0"/>
              <a:t> e At 17.22-28</a:t>
            </a:r>
            <a:br>
              <a:rPr lang="pt-BR" sz="3800" dirty="0"/>
            </a:br>
            <a:r>
              <a:rPr lang="pt-BR" sz="3800" dirty="0"/>
              <a:t>por direito de redenção: 1 Co 6.</a:t>
            </a:r>
            <a:r>
              <a:rPr lang="pt-BR" sz="3800" dirty="0" err="1"/>
              <a:t>l9e20</a:t>
            </a:r>
            <a:r>
              <a:rPr lang="pt-BR" sz="3800" dirty="0"/>
              <a:t>; </a:t>
            </a:r>
            <a:r>
              <a:rPr lang="pt-BR" sz="3800" dirty="0" err="1"/>
              <a:t>Tt</a:t>
            </a:r>
            <a:r>
              <a:rPr lang="pt-BR" sz="3800" dirty="0"/>
              <a:t> 2.</a:t>
            </a:r>
            <a:r>
              <a:rPr lang="pt-BR" sz="3800" dirty="0" err="1"/>
              <a:t>l4</a:t>
            </a:r>
            <a:r>
              <a:rPr lang="pt-BR" sz="3800" dirty="0"/>
              <a:t> e </a:t>
            </a:r>
            <a:r>
              <a:rPr lang="pt-BR" sz="3800" dirty="0" err="1"/>
              <a:t>Ap</a:t>
            </a:r>
            <a:r>
              <a:rPr lang="pt-BR" sz="3800" dirty="0"/>
              <a:t> 5.9 </a:t>
            </a:r>
          </a:p>
          <a:p>
            <a:pPr lvl="0"/>
            <a:br>
              <a:rPr lang="pt-BR" sz="3800" dirty="0"/>
            </a:br>
            <a:r>
              <a:rPr lang="pt-BR" sz="3800" b="1" dirty="0"/>
              <a:t>b)</a:t>
            </a:r>
            <a:r>
              <a:rPr lang="pt-BR" sz="3800" dirty="0"/>
              <a:t> </a:t>
            </a:r>
            <a:r>
              <a:rPr lang="pt-BR" sz="3800" dirty="0">
                <a:solidFill>
                  <a:srgbClr val="FFC000"/>
                </a:solidFill>
              </a:rPr>
              <a:t>O homem é o mordomo </a:t>
            </a:r>
            <a:r>
              <a:rPr lang="pt-BR" sz="3800" dirty="0"/>
              <a:t>- </a:t>
            </a:r>
            <a:r>
              <a:rPr lang="pt-BR" sz="3800" dirty="0" err="1"/>
              <a:t>Gn</a:t>
            </a:r>
            <a:r>
              <a:rPr lang="pt-BR" sz="3800" dirty="0"/>
              <a:t> 1.28; 2.</a:t>
            </a:r>
            <a:r>
              <a:rPr lang="pt-BR" sz="3800" dirty="0" err="1"/>
              <a:t>l5</a:t>
            </a:r>
            <a:r>
              <a:rPr lang="pt-BR" sz="3800" dirty="0"/>
              <a:t> e </a:t>
            </a:r>
            <a:r>
              <a:rPr lang="pt-BR" sz="3800" dirty="0" err="1"/>
              <a:t>Sl</a:t>
            </a:r>
            <a:r>
              <a:rPr lang="pt-BR" sz="3800" dirty="0"/>
              <a:t> 8.3-9.</a:t>
            </a: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098" name="Picture 2" descr="http://remessa.asr.org.br/add/images/fun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56994"/>
            <a:ext cx="2880320" cy="2880321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Mordomia Cristã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  <a:ln>
            <a:solidFill>
              <a:srgbClr val="002060"/>
            </a:solidFill>
          </a:ln>
        </p:spPr>
        <p:txBody>
          <a:bodyPr>
            <a:normAutofit fontScale="55000" lnSpcReduction="20000"/>
          </a:bodyPr>
          <a:lstStyle/>
          <a:p>
            <a:pPr lvl="0"/>
            <a:endParaRPr lang="pt-BR" b="1" dirty="0"/>
          </a:p>
          <a:p>
            <a:pPr lvl="0"/>
            <a:r>
              <a:rPr lang="pt-BR" sz="3800" b="1" dirty="0">
                <a:solidFill>
                  <a:srgbClr val="FFFF00"/>
                </a:solidFill>
              </a:rPr>
              <a:t>CONCEITO BÍBLICO DA MORDOMIA</a:t>
            </a:r>
            <a:r>
              <a:rPr lang="pt-BR" sz="3800" dirty="0">
                <a:solidFill>
                  <a:srgbClr val="FFFF00"/>
                </a:solidFill>
              </a:rPr>
              <a:t>: </a:t>
            </a:r>
            <a:br>
              <a:rPr lang="pt-BR" sz="3800" dirty="0"/>
            </a:br>
            <a:r>
              <a:rPr lang="pt-BR" sz="3800" dirty="0"/>
              <a:t>“É o reconhecimento da soberania de Deus, a aceitação do nosso cargo de depositários da vida e das possessões, e administração das mesmas de acordo com a vontade de Deus”</a:t>
            </a:r>
          </a:p>
          <a:p>
            <a:pPr lvl="0"/>
            <a:endParaRPr lang="pt-BR" sz="3800" dirty="0"/>
          </a:p>
          <a:p>
            <a:pPr lvl="0"/>
            <a:r>
              <a:rPr lang="pt-BR" sz="3800" dirty="0"/>
              <a:t> </a:t>
            </a:r>
            <a:r>
              <a:rPr lang="pt-BR" sz="3800" b="1" dirty="0">
                <a:solidFill>
                  <a:srgbClr val="FFFF00"/>
                </a:solidFill>
              </a:rPr>
              <a:t>BASE BÍBLICA DA MORDOMIA CRISTÃ</a:t>
            </a:r>
            <a:r>
              <a:rPr lang="pt-BR" sz="3800" dirty="0"/>
              <a:t>: </a:t>
            </a:r>
            <a:br>
              <a:rPr lang="pt-BR" sz="3800" dirty="0"/>
            </a:br>
            <a:r>
              <a:rPr lang="pt-BR" sz="3800" b="1" dirty="0"/>
              <a:t>a)</a:t>
            </a:r>
            <a:r>
              <a:rPr lang="pt-BR" sz="3800" dirty="0"/>
              <a:t> </a:t>
            </a:r>
            <a:r>
              <a:rPr lang="pt-BR" sz="3800" dirty="0">
                <a:solidFill>
                  <a:srgbClr val="FFC000"/>
                </a:solidFill>
              </a:rPr>
              <a:t>Deus é dono de tudo e de todos:</a:t>
            </a:r>
            <a:br>
              <a:rPr lang="pt-BR" sz="3800" dirty="0"/>
            </a:br>
            <a:r>
              <a:rPr lang="pt-BR" sz="3800" dirty="0"/>
              <a:t>Do universo: </a:t>
            </a:r>
            <a:r>
              <a:rPr lang="pt-BR" sz="3800" dirty="0" err="1"/>
              <a:t>Gn</a:t>
            </a:r>
            <a:r>
              <a:rPr lang="pt-BR" sz="3800" dirty="0"/>
              <a:t> 1.1; 14.22; l Cr 29.</a:t>
            </a:r>
            <a:r>
              <a:rPr lang="pt-BR" sz="3800" dirty="0" err="1"/>
              <a:t>l3</a:t>
            </a:r>
            <a:r>
              <a:rPr lang="pt-BR" sz="3800" dirty="0"/>
              <a:t>-</a:t>
            </a:r>
            <a:r>
              <a:rPr lang="pt-BR" sz="3800" dirty="0" err="1"/>
              <a:t>l4</a:t>
            </a:r>
            <a:r>
              <a:rPr lang="pt-BR" sz="3800" dirty="0"/>
              <a:t>; </a:t>
            </a:r>
            <a:r>
              <a:rPr lang="pt-BR" sz="3800" dirty="0" err="1"/>
              <a:t>Sl</a:t>
            </a:r>
            <a:r>
              <a:rPr lang="pt-BR" sz="3800" dirty="0"/>
              <a:t> 24.l; 50.10-12. </a:t>
            </a:r>
            <a:br>
              <a:rPr lang="pt-BR" sz="3800" dirty="0"/>
            </a:br>
            <a:r>
              <a:rPr lang="pt-BR" sz="3800" dirty="0"/>
              <a:t>Do homem:</a:t>
            </a:r>
            <a:br>
              <a:rPr lang="pt-BR" sz="3800" dirty="0"/>
            </a:br>
            <a:r>
              <a:rPr lang="pt-BR" sz="3800" dirty="0"/>
              <a:t>por direito de criação -Is 42.5</a:t>
            </a:r>
            <a:br>
              <a:rPr lang="pt-BR" sz="3800" dirty="0"/>
            </a:br>
            <a:r>
              <a:rPr lang="pt-BR" sz="3800" dirty="0"/>
              <a:t>por direito de preservação: At </a:t>
            </a:r>
            <a:r>
              <a:rPr lang="pt-BR" sz="3800" dirty="0" err="1"/>
              <a:t>l4</a:t>
            </a:r>
            <a:r>
              <a:rPr lang="pt-BR" sz="3800" dirty="0"/>
              <a:t>.</a:t>
            </a:r>
            <a:r>
              <a:rPr lang="pt-BR" sz="3800" dirty="0" err="1"/>
              <a:t>l5</a:t>
            </a:r>
            <a:r>
              <a:rPr lang="pt-BR" sz="3800" dirty="0"/>
              <a:t>-</a:t>
            </a:r>
            <a:r>
              <a:rPr lang="pt-BR" sz="3800" dirty="0" err="1"/>
              <a:t>l7</a:t>
            </a:r>
            <a:r>
              <a:rPr lang="pt-BR" sz="3800" dirty="0"/>
              <a:t> e At 17.22-28</a:t>
            </a:r>
            <a:br>
              <a:rPr lang="pt-BR" sz="3800" dirty="0"/>
            </a:br>
            <a:r>
              <a:rPr lang="pt-BR" sz="3800" dirty="0"/>
              <a:t>por direito de redenção: 1 Co 6.</a:t>
            </a:r>
            <a:r>
              <a:rPr lang="pt-BR" sz="3800" dirty="0" err="1"/>
              <a:t>l9e20</a:t>
            </a:r>
            <a:r>
              <a:rPr lang="pt-BR" sz="3800" dirty="0"/>
              <a:t>; </a:t>
            </a:r>
            <a:r>
              <a:rPr lang="pt-BR" sz="3800" dirty="0" err="1"/>
              <a:t>Tt</a:t>
            </a:r>
            <a:r>
              <a:rPr lang="pt-BR" sz="3800" dirty="0"/>
              <a:t> 2.</a:t>
            </a:r>
            <a:r>
              <a:rPr lang="pt-BR" sz="3800" dirty="0" err="1"/>
              <a:t>l4</a:t>
            </a:r>
            <a:r>
              <a:rPr lang="pt-BR" sz="3800" dirty="0"/>
              <a:t> e </a:t>
            </a:r>
            <a:r>
              <a:rPr lang="pt-BR" sz="3800" dirty="0" err="1"/>
              <a:t>Ap</a:t>
            </a:r>
            <a:r>
              <a:rPr lang="pt-BR" sz="3800" dirty="0"/>
              <a:t> 5.9 </a:t>
            </a:r>
          </a:p>
          <a:p>
            <a:pPr lvl="0"/>
            <a:br>
              <a:rPr lang="pt-BR" sz="3800" dirty="0"/>
            </a:br>
            <a:r>
              <a:rPr lang="pt-BR" sz="3800" b="1" dirty="0"/>
              <a:t>b)</a:t>
            </a:r>
            <a:r>
              <a:rPr lang="pt-BR" sz="3800" dirty="0"/>
              <a:t> </a:t>
            </a:r>
            <a:r>
              <a:rPr lang="pt-BR" sz="3800" dirty="0">
                <a:solidFill>
                  <a:srgbClr val="FFC000"/>
                </a:solidFill>
              </a:rPr>
              <a:t>O homem é o mordomo </a:t>
            </a:r>
            <a:r>
              <a:rPr lang="pt-BR" sz="3800" dirty="0"/>
              <a:t>- </a:t>
            </a:r>
            <a:r>
              <a:rPr lang="pt-BR" sz="3800" dirty="0" err="1"/>
              <a:t>Gn</a:t>
            </a:r>
            <a:r>
              <a:rPr lang="pt-BR" sz="3800" dirty="0"/>
              <a:t> 1.28; 2.</a:t>
            </a:r>
            <a:r>
              <a:rPr lang="pt-BR" sz="3800" dirty="0" err="1"/>
              <a:t>l5</a:t>
            </a:r>
            <a:r>
              <a:rPr lang="pt-BR" sz="3800" dirty="0"/>
              <a:t> e </a:t>
            </a:r>
            <a:r>
              <a:rPr lang="pt-BR" sz="3800" dirty="0" err="1"/>
              <a:t>Sl</a:t>
            </a:r>
            <a:r>
              <a:rPr lang="pt-BR" sz="3800" dirty="0"/>
              <a:t> 8.3-9.</a:t>
            </a: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098" name="Picture 2" descr="http://remessa.asr.org.br/add/images/fun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56994"/>
            <a:ext cx="2880320" cy="2880321"/>
          </a:xfrm>
          <a:prstGeom prst="rect">
            <a:avLst/>
          </a:prstGeom>
          <a:noFill/>
        </p:spPr>
      </p:pic>
      <p:pic>
        <p:nvPicPr>
          <p:cNvPr id="15362" name="Picture 2" descr="http://3.bp.blogspot.com/-iq5oeLi-xdI/T0ar4MrOA1I/AAAAAAAABKw/QI1iLKLetfg/s1600/universo-3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541" y="3356992"/>
            <a:ext cx="3144349" cy="288032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Mordomia Cristã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  <a:ln>
            <a:solidFill>
              <a:srgbClr val="002060"/>
            </a:solidFill>
          </a:ln>
        </p:spPr>
        <p:txBody>
          <a:bodyPr>
            <a:normAutofit fontScale="92500"/>
          </a:bodyPr>
          <a:lstStyle/>
          <a:p>
            <a:pPr lvl="0"/>
            <a:endParaRPr lang="pt-BR" b="1" dirty="0"/>
          </a:p>
          <a:p>
            <a:pPr lvl="0"/>
            <a:r>
              <a:rPr lang="pt-BR" sz="2400" b="1" dirty="0">
                <a:solidFill>
                  <a:srgbClr val="FFFF00"/>
                </a:solidFill>
              </a:rPr>
              <a:t>VALOR DA DOUTRINA  DA MORDOMIA PARA A VIDA CRISTÃ</a:t>
            </a:r>
            <a:br>
              <a:rPr lang="pt-BR" sz="2400" dirty="0"/>
            </a:br>
            <a:r>
              <a:rPr lang="pt-BR" sz="2400" dirty="0"/>
              <a:t>Senso do sagrado </a:t>
            </a:r>
            <a:br>
              <a:rPr lang="pt-BR" sz="2400" dirty="0"/>
            </a:br>
            <a:r>
              <a:rPr lang="pt-BR" sz="2400" dirty="0"/>
              <a:t>Senso de responsabilidade </a:t>
            </a:r>
            <a:br>
              <a:rPr lang="pt-BR" sz="2400" dirty="0"/>
            </a:br>
            <a:r>
              <a:rPr lang="pt-BR" sz="2400" dirty="0"/>
              <a:t>Senso de dependência </a:t>
            </a:r>
          </a:p>
          <a:p>
            <a:r>
              <a:rPr lang="pt-BR" sz="2400" b="1" dirty="0"/>
              <a:t>Logo:</a:t>
            </a:r>
            <a:br>
              <a:rPr lang="pt-BR" sz="2400" dirty="0"/>
            </a:br>
            <a:r>
              <a:rPr lang="pt-BR" sz="2400" dirty="0"/>
              <a:t>A mordomia cristã estabelece como verdade que </a:t>
            </a:r>
            <a:r>
              <a:rPr lang="pt-BR" sz="2400" dirty="0">
                <a:solidFill>
                  <a:srgbClr val="FFC000"/>
                </a:solidFill>
              </a:rPr>
              <a:t>Deus é o Senhor</a:t>
            </a:r>
            <a:r>
              <a:rPr lang="pt-BR" sz="2400" dirty="0"/>
              <a:t>, o </a:t>
            </a:r>
            <a:r>
              <a:rPr lang="pt-BR" sz="2400" dirty="0">
                <a:solidFill>
                  <a:srgbClr val="FFC000"/>
                </a:solidFill>
              </a:rPr>
              <a:t>Dono de tudo quanto existe na terra </a:t>
            </a:r>
            <a:r>
              <a:rPr lang="pt-BR" sz="2400" dirty="0"/>
              <a:t>e no céu e concedeu ao </a:t>
            </a:r>
            <a:r>
              <a:rPr lang="pt-BR" sz="2400" dirty="0">
                <a:solidFill>
                  <a:srgbClr val="FFC000"/>
                </a:solidFill>
              </a:rPr>
              <a:t>homem o privilégio </a:t>
            </a:r>
            <a:r>
              <a:rPr lang="pt-BR" sz="2400" dirty="0"/>
              <a:t>e responsabilidade </a:t>
            </a:r>
            <a:r>
              <a:rPr lang="pt-BR" sz="2400" dirty="0">
                <a:solidFill>
                  <a:srgbClr val="FFC000"/>
                </a:solidFill>
              </a:rPr>
              <a:t>de administrar. </a:t>
            </a:r>
            <a:r>
              <a:rPr lang="pt-BR" sz="2400" dirty="0"/>
              <a:t>Os </a:t>
            </a:r>
            <a:r>
              <a:rPr lang="pt-BR" sz="2400" dirty="0">
                <a:solidFill>
                  <a:srgbClr val="FFC000"/>
                </a:solidFill>
              </a:rPr>
              <a:t>homens não </a:t>
            </a:r>
            <a:r>
              <a:rPr lang="pt-BR" sz="2400" dirty="0"/>
              <a:t>são os donos, mas </a:t>
            </a:r>
            <a:r>
              <a:rPr lang="pt-BR" sz="2400" dirty="0">
                <a:solidFill>
                  <a:srgbClr val="FFC000"/>
                </a:solidFill>
              </a:rPr>
              <a:t>mordomos.</a:t>
            </a:r>
          </a:p>
          <a:p>
            <a:r>
              <a:rPr lang="pt-BR" sz="2400" dirty="0"/>
              <a:t>“Além disso requer-se nos despenseiros (ou mordomos) que se ache fiel.” </a:t>
            </a: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9" name="Picture 2" descr="http://remessa.asr.org.br/add/images/fun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140969"/>
            <a:ext cx="3024336" cy="3024337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i="1" dirty="0"/>
              <a:t>Mordomia do corpo</a:t>
            </a:r>
            <a:r>
              <a:rPr lang="pt-BR" dirty="0"/>
              <a:t> 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  <a:ln>
            <a:solidFill>
              <a:srgbClr val="002060"/>
            </a:solidFill>
          </a:ln>
        </p:spPr>
        <p:txBody>
          <a:bodyPr>
            <a:normAutofit lnSpcReduction="10000"/>
          </a:bodyPr>
          <a:lstStyle/>
          <a:p>
            <a:pPr lvl="0"/>
            <a:endParaRPr lang="pt-BR" b="1" dirty="0"/>
          </a:p>
          <a:p>
            <a:pPr lvl="0"/>
            <a:r>
              <a:rPr lang="pt-BR" sz="2400" b="1" dirty="0">
                <a:solidFill>
                  <a:srgbClr val="FFFF00"/>
                </a:solidFill>
              </a:rPr>
              <a:t>CONCEITO FALSO SOBRE O CORPO:</a:t>
            </a:r>
          </a:p>
          <a:p>
            <a:pPr lvl="0"/>
            <a:r>
              <a:rPr lang="pt-BR" sz="2400" b="1" dirty="0"/>
              <a:t>Nos pertence</a:t>
            </a:r>
            <a:br>
              <a:rPr lang="pt-BR" sz="2400" dirty="0"/>
            </a:br>
            <a:endParaRPr lang="pt-BR" sz="2400" dirty="0"/>
          </a:p>
          <a:p>
            <a:r>
              <a:rPr lang="pt-BR" sz="2400" b="1" dirty="0">
                <a:solidFill>
                  <a:srgbClr val="FFFF00"/>
                </a:solidFill>
              </a:rPr>
              <a:t>O QUE A BÍBLIA FALA DO NOSSO CORPO?</a:t>
            </a:r>
            <a:br>
              <a:rPr lang="pt-BR" sz="2400" dirty="0"/>
            </a:br>
            <a:r>
              <a:rPr lang="pt-BR" sz="2400" dirty="0"/>
              <a:t>Foi criado por Deus: </a:t>
            </a:r>
            <a:r>
              <a:rPr lang="pt-BR" sz="2400" dirty="0" err="1"/>
              <a:t>Gn</a:t>
            </a:r>
            <a:r>
              <a:rPr lang="pt-BR" sz="2400" dirty="0"/>
              <a:t> 1.26 e 28 - 2.7 e </a:t>
            </a:r>
            <a:r>
              <a:rPr lang="pt-BR" sz="2400" dirty="0" err="1"/>
              <a:t>Sl</a:t>
            </a:r>
            <a:r>
              <a:rPr lang="pt-BR" sz="2400" dirty="0"/>
              <a:t> 139.14. </a:t>
            </a:r>
            <a:br>
              <a:rPr lang="pt-BR" sz="2400" dirty="0"/>
            </a:br>
            <a:r>
              <a:rPr lang="pt-BR" sz="2400" dirty="0"/>
              <a:t>É templo do Espírito Santo: 1 Co 6.19 e 20. </a:t>
            </a:r>
            <a:br>
              <a:rPr lang="pt-BR" sz="2400" dirty="0"/>
            </a:br>
            <a:r>
              <a:rPr lang="pt-BR" sz="2400" dirty="0"/>
              <a:t>É usado como metáfora da Igreja: 1 Co 12.12--31. </a:t>
            </a:r>
            <a:br>
              <a:rPr lang="pt-BR" sz="2400" dirty="0"/>
            </a:br>
            <a:r>
              <a:rPr lang="pt-BR" sz="2400" dirty="0"/>
              <a:t>Podemos glorificar a Deus em nosso corpo (1 Co 6.20 e </a:t>
            </a:r>
            <a:r>
              <a:rPr lang="pt-BR" sz="2400" dirty="0" err="1"/>
              <a:t>Fp</a:t>
            </a:r>
            <a:r>
              <a:rPr lang="pt-BR" sz="2400" dirty="0"/>
              <a:t> 1.20), dedicando-o a Deus (Rm 12.1 e 2).</a:t>
            </a:r>
          </a:p>
          <a:p>
            <a:pPr lvl="0"/>
            <a:endParaRPr lang="pt-BR" sz="2400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b="1" dirty="0"/>
              <a:t>1Co 6:19  Ou não sabeis que o nosso corpo é o templo do Espírito Santo, que habita em vós, proveniente de Deus, e que não sois de vós mesmos? </a:t>
            </a:r>
          </a:p>
          <a:p>
            <a:r>
              <a:rPr lang="pt-BR" dirty="0"/>
              <a:t>1Co 6:20  Porque fostes comprados por bom preço; glorificai, pois, a Deus no vosso corpo e no vosso espírito, os quais pertencem a Deus. </a:t>
            </a:r>
          </a:p>
        </p:txBody>
      </p:sp>
      <p:pic>
        <p:nvPicPr>
          <p:cNvPr id="19458" name="Picture 2" descr="http://4.bp.blogspot.com/_71oYCt5_gUg/TOw7qa0bQyI/AAAAAAAAAdY/QSlLau1FNcI/s1600/santidade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396" y="3712725"/>
            <a:ext cx="3277290" cy="2380573"/>
          </a:xfrm>
          <a:prstGeom prst="rect">
            <a:avLst/>
          </a:prstGeom>
          <a:noFill/>
        </p:spPr>
      </p:pic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355DAC62-E171-42BC-8875-2CDD21FDF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031" y="6021288"/>
            <a:ext cx="3008313" cy="74050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i="1" dirty="0"/>
              <a:t>Mordomia do corpo</a:t>
            </a:r>
            <a:r>
              <a:rPr lang="pt-BR" dirty="0"/>
              <a:t> 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solidFill>
            <a:srgbClr val="002060"/>
          </a:solidFill>
          <a:ln>
            <a:solidFill>
              <a:srgbClr val="002060"/>
            </a:solidFill>
          </a:ln>
        </p:spPr>
        <p:txBody>
          <a:bodyPr>
            <a:normAutofit fontScale="77500" lnSpcReduction="20000"/>
          </a:bodyPr>
          <a:lstStyle/>
          <a:p>
            <a:pPr lvl="0"/>
            <a:endParaRPr lang="pt-BR" b="1" dirty="0"/>
          </a:p>
          <a:p>
            <a:pPr lvl="0"/>
            <a:r>
              <a:rPr lang="pt-BR" sz="2400" b="1" dirty="0">
                <a:solidFill>
                  <a:srgbClr val="FFFF00"/>
                </a:solidFill>
              </a:rPr>
              <a:t>DEVERES PARA COM O CORPO</a:t>
            </a:r>
            <a:br>
              <a:rPr lang="pt-BR" sz="2400" dirty="0"/>
            </a:br>
            <a:r>
              <a:rPr lang="pt-BR" sz="2400" dirty="0"/>
              <a:t>Alimento saudável </a:t>
            </a:r>
            <a:br>
              <a:rPr lang="pt-BR" sz="2400" dirty="0"/>
            </a:br>
            <a:r>
              <a:rPr lang="pt-BR" sz="2400" dirty="0"/>
              <a:t>Higiene do corpo, da casa e das roupas assim evitando doenças </a:t>
            </a:r>
            <a:br>
              <a:rPr lang="pt-BR" sz="2400" dirty="0"/>
            </a:br>
            <a:r>
              <a:rPr lang="pt-BR" sz="2400" dirty="0"/>
              <a:t>Visitas ao médico em caráter preventivo - vacinas, por exemplo, exames preventivos, etc. </a:t>
            </a:r>
            <a:br>
              <a:rPr lang="pt-BR" sz="2400" dirty="0"/>
            </a:br>
            <a:r>
              <a:rPr lang="pt-BR" sz="2400" dirty="0"/>
              <a:t>Descanso </a:t>
            </a:r>
            <a:br>
              <a:rPr lang="pt-BR" sz="2400" dirty="0"/>
            </a:br>
            <a:r>
              <a:rPr lang="pt-BR" sz="2400" dirty="0"/>
              <a:t>Usar trajes santos (</a:t>
            </a:r>
            <a:r>
              <a:rPr lang="pt-BR" sz="2400" dirty="0" err="1"/>
              <a:t>Sl</a:t>
            </a:r>
            <a:r>
              <a:rPr lang="pt-BR" sz="2400" dirty="0"/>
              <a:t> 96.9) </a:t>
            </a:r>
            <a:br>
              <a:rPr lang="pt-BR" sz="2400" dirty="0"/>
            </a:br>
            <a:r>
              <a:rPr lang="pt-BR" sz="2400" dirty="0"/>
              <a:t>Lazer (Lc 2.52) </a:t>
            </a:r>
            <a:br>
              <a:rPr lang="pt-BR" sz="2400" dirty="0"/>
            </a:br>
            <a:r>
              <a:rPr lang="pt-BR" sz="2400" dirty="0"/>
              <a:t>Fugir da prostituição (1 Co 6.15-18, </a:t>
            </a:r>
            <a:r>
              <a:rPr lang="pt-BR" sz="2400" dirty="0" err="1"/>
              <a:t>Ef</a:t>
            </a:r>
            <a:r>
              <a:rPr lang="pt-BR" sz="2400" dirty="0"/>
              <a:t> 5.1-4 e Cl 3.5) </a:t>
            </a:r>
            <a:br>
              <a:rPr lang="pt-BR" sz="2400" dirty="0"/>
            </a:br>
            <a:r>
              <a:rPr lang="pt-BR" sz="2400" dirty="0"/>
              <a:t>Não fazer uso dos inimigos do corpo: fumo, bebida e drogas 1 co 6.19,20</a:t>
            </a:r>
          </a:p>
          <a:p>
            <a:r>
              <a:rPr lang="pt-BR" sz="2400" dirty="0"/>
              <a:t> </a:t>
            </a:r>
          </a:p>
          <a:p>
            <a:r>
              <a:rPr lang="pt-BR" sz="2400" b="1" dirty="0">
                <a:solidFill>
                  <a:srgbClr val="FFFF00"/>
                </a:solidFill>
              </a:rPr>
              <a:t>CONCLUSÃO:</a:t>
            </a:r>
            <a:br>
              <a:rPr lang="pt-BR" sz="2400" dirty="0"/>
            </a:br>
            <a:r>
              <a:rPr lang="pt-BR" sz="2400" dirty="0"/>
              <a:t>Cuidar do nosso corpo é um dever. Deus escolheu fazer dele o seu templo. Sendo assim, deve ser usado de acordo com a vontade de Deus, que é boa, perfeita e agradável. Sabendo que o nosso corpo não é nosso mas de Deus.</a:t>
            </a:r>
          </a:p>
          <a:p>
            <a:pPr lvl="0"/>
            <a:endParaRPr lang="pt-BR" sz="2400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b="1" dirty="0" err="1"/>
              <a:t>1Co</a:t>
            </a:r>
            <a:r>
              <a:rPr lang="pt-BR" b="1" dirty="0"/>
              <a:t> 6:19  Ou não sabeis que o nosso corpo é o templo do Espírito Santo, que habita em vós, proveniente de Deus, e que não sois de vós mesmos? </a:t>
            </a:r>
          </a:p>
          <a:p>
            <a:r>
              <a:rPr lang="pt-BR" dirty="0" err="1"/>
              <a:t>1Co</a:t>
            </a:r>
            <a:r>
              <a:rPr lang="pt-BR" dirty="0"/>
              <a:t> 6:20  Porque fostes comprados por bom preço; glorificai, pois, a Deus no vosso corpo e no vosso espírito, os quais pertencem a Deus. </a:t>
            </a:r>
          </a:p>
        </p:txBody>
      </p:sp>
      <p:pic>
        <p:nvPicPr>
          <p:cNvPr id="20482" name="Picture 2" descr="http://3.bp.blogspot.com/-PIGM5hS4ZYQ/TfIgKK_-l2I/AAAAAAAAAJI/T955V7JKtaU/s1600/tabernacul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3356994"/>
            <a:ext cx="2873985" cy="2736303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371857"/>
            <a:ext cx="9144000" cy="3079456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5452112"/>
            <a:ext cx="9144000" cy="557213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453560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6012FD-74A8-4C91-B318-435CF2B71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224256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630F413-44CE-4746-9821-9E0107978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" y="857250"/>
            <a:ext cx="914377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D671B1-B099-4F9C-B9CC-9D22B4DAF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371859"/>
            <a:ext cx="9144000" cy="362889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35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F290F3D-ED25-43BC-AF07-E6DB0650A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6996" y="1387859"/>
            <a:ext cx="2368183" cy="984001"/>
          </a:xfrm>
        </p:spPr>
        <p:txBody>
          <a:bodyPr vert="horz" lIns="68580" tIns="34290" rIns="68580" bIns="34290" rtlCol="0" anchor="t">
            <a:normAutofit fontScale="90000"/>
          </a:bodyPr>
          <a:lstStyle/>
          <a:p>
            <a:r>
              <a:rPr lang="en-US" sz="2100" dirty="0"/>
              <a:t>CONHEÇA OS PRODUTOS DO BOA SEMENTE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552FBEF-FA69-427B-8245-0A518E051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66994" y="2467157"/>
            <a:ext cx="236818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898488B7-DBD3-40E7-B54B-4DA6C5693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685" y="3199123"/>
            <a:ext cx="2647618" cy="786926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sz="2400" dirty="0"/>
          </a:p>
        </p:txBody>
      </p:sp>
      <p:pic>
        <p:nvPicPr>
          <p:cNvPr id="6" name="Espaço Reservado para Conteúdo 5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EC2F8C8B-8A8D-491C-97B0-78FD721B454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92269" y="1072262"/>
            <a:ext cx="3641159" cy="471347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Espaço Reservado para Conteúdo 7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C2C4CC6F-2306-47BE-A2EE-23429FF8B6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303404" y="2467159"/>
            <a:ext cx="3576373" cy="3576373"/>
          </a:xfrm>
        </p:spPr>
      </p:pic>
      <p:pic>
        <p:nvPicPr>
          <p:cNvPr id="10" name="Imagem 9" descr="Texto&#10;&#10;Descrição gerada automaticamente">
            <a:extLst>
              <a:ext uri="{FF2B5EF4-FFF2-40B4-BE49-F238E27FC236}">
                <a16:creationId xmlns:a16="http://schemas.microsoft.com/office/drawing/2014/main" id="{9ADA464B-F147-49C5-9668-D02180472C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04755">
            <a:off x="7865056" y="3324287"/>
            <a:ext cx="862019" cy="862019"/>
          </a:xfrm>
          <a:prstGeom prst="rect">
            <a:avLst/>
          </a:prstGeom>
        </p:spPr>
      </p:pic>
      <p:pic>
        <p:nvPicPr>
          <p:cNvPr id="14" name="Imagem 13" descr="Uma imagem contendo xícara, caneca, café, navio&#10;&#10;Descrição gerada automaticamente">
            <a:extLst>
              <a:ext uri="{FF2B5EF4-FFF2-40B4-BE49-F238E27FC236}">
                <a16:creationId xmlns:a16="http://schemas.microsoft.com/office/drawing/2014/main" id="{4ACEE257-83AB-4E6D-8227-E2323D6C6A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9720" y="4909395"/>
            <a:ext cx="1178421" cy="67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868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821</Words>
  <Application>Microsoft Office PowerPoint</Application>
  <PresentationFormat>Apresentação na tela (4:3)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Arial</vt:lpstr>
      <vt:lpstr>Calibri</vt:lpstr>
      <vt:lpstr>Tema do Office</vt:lpstr>
      <vt:lpstr>MORDOMIA CRISTÃ</vt:lpstr>
      <vt:lpstr>Mordomia Cristã</vt:lpstr>
      <vt:lpstr>Mordomia Cristã</vt:lpstr>
      <vt:lpstr>Mordomia Cristã</vt:lpstr>
      <vt:lpstr>Mordomia Cristã</vt:lpstr>
      <vt:lpstr>Mordomia do corpo </vt:lpstr>
      <vt:lpstr>Mordomia do corpo </vt:lpstr>
      <vt:lpstr>CONHEÇA OS PRODUTOS DO BOA SEMENTE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MORDOMIA CRISTÃ</dc:title>
  <dc:creator>Julio César Pereira</dc:creator>
  <cp:lastModifiedBy>Julio César Pereira</cp:lastModifiedBy>
  <cp:revision>8</cp:revision>
  <dcterms:created xsi:type="dcterms:W3CDTF">2020-11-18T20:37:37Z</dcterms:created>
  <dcterms:modified xsi:type="dcterms:W3CDTF">2020-12-13T01:46:29Z</dcterms:modified>
</cp:coreProperties>
</file>