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4" r:id="rId3"/>
    <p:sldId id="256" r:id="rId4"/>
    <p:sldId id="257" r:id="rId5"/>
    <p:sldId id="272" r:id="rId6"/>
    <p:sldId id="258" r:id="rId7"/>
    <p:sldId id="260" r:id="rId8"/>
    <p:sldId id="261" r:id="rId9"/>
    <p:sldId id="262" r:id="rId10"/>
    <p:sldId id="263" r:id="rId11"/>
    <p:sldId id="271" r:id="rId12"/>
    <p:sldId id="273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ébora" initials="D" lastIdx="0" clrIdx="0">
    <p:extLst>
      <p:ext uri="{19B8F6BF-5375-455C-9EA6-DF929625EA0E}">
        <p15:presenceInfo xmlns:p15="http://schemas.microsoft.com/office/powerpoint/2012/main" userId="Débo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01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44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439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104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960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70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526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04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31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38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486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08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91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545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17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311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24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27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37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80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73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99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DFE8D-4BC9-44B7-A727-A7AF7E3E5A89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055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BE41-2B84-4EBF-A7C2-24E0A398D4D7}" type="datetimeFigureOut">
              <a:rPr lang="pt-BR" smtClean="0"/>
              <a:t>13/01/2021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03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66948" y="1632361"/>
            <a:ext cx="5614875" cy="145405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1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Lição 3</a:t>
            </a:r>
            <a:br>
              <a:rPr lang="en-US" sz="310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31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Os relacionamentos do cristão</a:t>
            </a:r>
          </a:p>
        </p:txBody>
      </p:sp>
      <p:sp>
        <p:nvSpPr>
          <p:cNvPr id="82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54B4D6E-D714-4293-9E90-22435DB70D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21239" r="-1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6" name="Título 1"/>
          <p:cNvSpPr>
            <a:spLocks noGrp="1"/>
          </p:cNvSpPr>
          <p:nvPr>
            <p:ph type="subTitle" idx="1"/>
          </p:nvPr>
        </p:nvSpPr>
        <p:spPr>
          <a:xfrm>
            <a:off x="5614876" y="3247515"/>
            <a:ext cx="5956051" cy="237027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Assembleia de Deus </a:t>
            </a:r>
            <a:r>
              <a:rPr lang="en-US" sz="2000" dirty="0" err="1">
                <a:solidFill>
                  <a:srgbClr val="000000"/>
                </a:solidFill>
              </a:rPr>
              <a:t>em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Bangu</a:t>
            </a:r>
            <a:r>
              <a:rPr lang="en-US" sz="2000" dirty="0">
                <a:solidFill>
                  <a:srgbClr val="000000"/>
                </a:solidFill>
              </a:rPr>
              <a:t>. Pastor </a:t>
            </a:r>
            <a:r>
              <a:rPr lang="en-US" sz="2000" dirty="0" err="1">
                <a:solidFill>
                  <a:srgbClr val="000000"/>
                </a:solidFill>
              </a:rPr>
              <a:t>Presidente</a:t>
            </a:r>
            <a:r>
              <a:rPr lang="en-US" sz="2000" dirty="0">
                <a:solidFill>
                  <a:srgbClr val="000000"/>
                </a:solidFill>
              </a:rPr>
              <a:t> Sósteni Silva</a:t>
            </a:r>
            <a:br>
              <a:rPr lang="en-US" sz="2000" dirty="0">
                <a:solidFill>
                  <a:srgbClr val="000000"/>
                </a:solidFill>
              </a:rPr>
            </a:b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err="1">
                <a:solidFill>
                  <a:srgbClr val="000000"/>
                </a:solidFill>
              </a:rPr>
              <a:t>Congregação</a:t>
            </a:r>
            <a:r>
              <a:rPr lang="en-US" sz="2000" dirty="0">
                <a:solidFill>
                  <a:srgbClr val="000000"/>
                </a:solidFill>
              </a:rPr>
              <a:t> da </a:t>
            </a:r>
            <a:r>
              <a:rPr lang="en-US" sz="2000" dirty="0" err="1">
                <a:solidFill>
                  <a:srgbClr val="000000"/>
                </a:solidFill>
              </a:rPr>
              <a:t>Rua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Registro</a:t>
            </a:r>
            <a:r>
              <a:rPr lang="en-US" sz="2000" dirty="0">
                <a:solidFill>
                  <a:srgbClr val="000000"/>
                </a:solidFill>
              </a:rPr>
              <a:t>, 849. Pastor </a:t>
            </a:r>
            <a:r>
              <a:rPr lang="en-US" sz="2000" dirty="0" err="1">
                <a:solidFill>
                  <a:srgbClr val="000000"/>
                </a:solidFill>
              </a:rPr>
              <a:t>Dirigente</a:t>
            </a:r>
            <a:r>
              <a:rPr lang="en-US" sz="2000" dirty="0">
                <a:solidFill>
                  <a:srgbClr val="000000"/>
                </a:solidFill>
              </a:rPr>
              <a:t> Júlio Cesar Medeiros</a:t>
            </a:r>
            <a:br>
              <a:rPr lang="en-US" sz="2000" dirty="0">
                <a:solidFill>
                  <a:srgbClr val="000000"/>
                </a:solidFill>
              </a:rPr>
            </a:b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Professor da EBD - </a:t>
            </a:r>
            <a:r>
              <a:rPr lang="en-US" sz="2000" dirty="0" err="1">
                <a:solidFill>
                  <a:srgbClr val="000000"/>
                </a:solidFill>
              </a:rPr>
              <a:t>Trabalhador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en-US" sz="2000" dirty="0" err="1">
                <a:solidFill>
                  <a:srgbClr val="000000"/>
                </a:solidFill>
              </a:rPr>
              <a:t>Evandro</a:t>
            </a:r>
            <a:r>
              <a:rPr lang="en-US" sz="2000" dirty="0">
                <a:solidFill>
                  <a:srgbClr val="000000"/>
                </a:solidFill>
              </a:rPr>
              <a:t> Vieira de Andrade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3" name="Picture 2" descr="Editora Betel - Livraria Evangélica - Edificando a Casa de Deus">
            <a:extLst>
              <a:ext uri="{FF2B5EF4-FFF2-40B4-BE49-F238E27FC236}">
                <a16:creationId xmlns:a16="http://schemas.microsoft.com/office/drawing/2014/main" id="{D391E646-5531-44AE-91B9-72F4EF481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25" y="85017"/>
            <a:ext cx="5728149" cy="15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5030B95E-90A0-4BE2-9AE9-980E37BAFCC4}"/>
              </a:ext>
            </a:extLst>
          </p:cNvPr>
          <p:cNvGrpSpPr/>
          <p:nvPr/>
        </p:nvGrpSpPr>
        <p:grpSpPr>
          <a:xfrm>
            <a:off x="7213564" y="5029908"/>
            <a:ext cx="4559587" cy="1743075"/>
            <a:chOff x="7213564" y="5029908"/>
            <a:chExt cx="4559587" cy="1743075"/>
          </a:xfrm>
        </p:grpSpPr>
        <p:pic>
          <p:nvPicPr>
            <p:cNvPr id="2050" name="Picture 2" descr="Como fazer uma descrição de vídeo de YouTube?">
              <a:extLst>
                <a:ext uri="{FF2B5EF4-FFF2-40B4-BE49-F238E27FC236}">
                  <a16:creationId xmlns:a16="http://schemas.microsoft.com/office/drawing/2014/main" id="{C16F8C90-A756-4A5C-B6C9-AD4DC7643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3776" y="5029908"/>
              <a:ext cx="2619375" cy="174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4B65950-7817-4F28-85C9-DB226575430E}"/>
                </a:ext>
              </a:extLst>
            </p:cNvPr>
            <p:cNvSpPr txBox="1"/>
            <p:nvPr/>
          </p:nvSpPr>
          <p:spPr>
            <a:xfrm>
              <a:off x="7213564" y="5767971"/>
              <a:ext cx="19402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Slide na descrição</a:t>
              </a:r>
            </a:p>
            <a:p>
              <a:r>
                <a:rPr lang="pt-BR" b="1" dirty="0"/>
                <a:t>Do vídeo</a:t>
              </a:r>
            </a:p>
          </p:txBody>
        </p:sp>
        <p:sp>
          <p:nvSpPr>
            <p:cNvPr id="9" name="Seta: para a Direita 8">
              <a:extLst>
                <a:ext uri="{FF2B5EF4-FFF2-40B4-BE49-F238E27FC236}">
                  <a16:creationId xmlns:a16="http://schemas.microsoft.com/office/drawing/2014/main" id="{DFF40397-1A64-44EC-8EC2-C85111A915AF}"/>
                </a:ext>
              </a:extLst>
            </p:cNvPr>
            <p:cNvSpPr/>
            <p:nvPr/>
          </p:nvSpPr>
          <p:spPr>
            <a:xfrm>
              <a:off x="8733871" y="6011660"/>
              <a:ext cx="781127" cy="633402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63084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9281D261-09B9-4E23-9B76-9905B8141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en-US" sz="440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Objetivo da lição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Saber que qualquer relacionamento pode exercer influencia positiva ou negativa sobre nossa vida.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FC60D6E-00C6-4D26-B88C-CCFF55178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C9B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86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pt-BR" dirty="0"/>
              <a:t>Os adolescentes costumam pensar que sabem tudo, que podem tudo e que não precisam de ninguém.</a:t>
            </a:r>
          </a:p>
          <a:p>
            <a:endParaRPr lang="pt-BR" dirty="0"/>
          </a:p>
          <a:p>
            <a:r>
              <a:rPr lang="pt-BR" dirty="0"/>
              <a:t>Paulo preocupado com os crentes de corinto escreveu uma segunda carta, orientando a não ter comunhão com os incrédulos, pois não existe afinidade entre luz e trevas. </a:t>
            </a:r>
          </a:p>
          <a:p>
            <a:endParaRPr lang="pt-BR" dirty="0"/>
          </a:p>
          <a:p>
            <a:r>
              <a:rPr lang="pt-BR" dirty="0"/>
              <a:t>Isso não eu dizer que não podemos conviver com os incrédulos, mas sim, que viver em uma parceria desigual tem seus riscos.</a:t>
            </a:r>
          </a:p>
        </p:txBody>
      </p:sp>
      <p:pic>
        <p:nvPicPr>
          <p:cNvPr id="5" name="Imagem 4" descr="Descrente - Dicio, Dicionário Online de Portuguê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745" y="189085"/>
            <a:ext cx="3278017" cy="163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Crente - Dicio, Dicionário Online de Portuguê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135" y="189086"/>
            <a:ext cx="3111912" cy="1636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13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0DB9C61-90E0-484F-8602-02F49EDC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95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7ED563-E5DB-4937-BF78-7893C4D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28036"/>
            <a:ext cx="11724640" cy="63779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F997C6-560E-4398-B63C-749E4E91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20" y="559238"/>
            <a:ext cx="5120506" cy="81236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>
                <a:solidFill>
                  <a:srgbClr val="695B49"/>
                </a:solidFill>
              </a:rPr>
              <a:t>Dinâmica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0CAAF3-EC0F-4F6F-9F06-311C78A51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220" y="1895707"/>
            <a:ext cx="6006192" cy="4281255"/>
          </a:xfrm>
        </p:spPr>
        <p:txBody>
          <a:bodyPr>
            <a:normAutofit/>
          </a:bodyPr>
          <a:lstStyle/>
          <a:p>
            <a:r>
              <a:rPr lang="pt-BR" sz="2000" dirty="0">
                <a:solidFill>
                  <a:srgbClr val="695B49"/>
                </a:solidFill>
              </a:rPr>
              <a:t>Apoio</a:t>
            </a:r>
          </a:p>
          <a:p>
            <a:r>
              <a:rPr lang="pt-BR" sz="2000" dirty="0">
                <a:solidFill>
                  <a:srgbClr val="695B49"/>
                </a:solidFill>
              </a:rPr>
              <a:t>Participantes: Indefinido.</a:t>
            </a:r>
          </a:p>
          <a:p>
            <a:r>
              <a:rPr lang="pt-BR" sz="2000" dirty="0">
                <a:solidFill>
                  <a:srgbClr val="695B49"/>
                </a:solidFill>
              </a:rPr>
              <a:t>Tempo Estimado: 10 minutos.</a:t>
            </a:r>
          </a:p>
          <a:p>
            <a:r>
              <a:rPr lang="pt-BR" sz="2000" dirty="0">
                <a:solidFill>
                  <a:srgbClr val="695B49"/>
                </a:solidFill>
              </a:rPr>
              <a:t>Descrição: O coordenador deve pedir a todos os participantes que se </a:t>
            </a:r>
            <a:r>
              <a:rPr lang="pt-BR" sz="2000" dirty="0" err="1">
                <a:solidFill>
                  <a:srgbClr val="695B49"/>
                </a:solidFill>
              </a:rPr>
              <a:t>apóiem</a:t>
            </a:r>
            <a:r>
              <a:rPr lang="pt-BR" sz="2000" dirty="0">
                <a:solidFill>
                  <a:srgbClr val="695B49"/>
                </a:solidFill>
              </a:rPr>
              <a:t> em um pé só, onde deveram dar um pulo para frente sem colocar o outro pé no chão, um pulo para a direita outro para esquerda dar uma rodadinha, uma abaixada e etc.</a:t>
            </a:r>
          </a:p>
          <a:p>
            <a:r>
              <a:rPr lang="pt-BR" sz="2000" dirty="0">
                <a:solidFill>
                  <a:srgbClr val="695B49"/>
                </a:solidFill>
              </a:rPr>
              <a:t>Mensagem: Não podemos viver com o nosso individualismo porque podemos cair e não ter força para levantar. Na vida sentimental também é assim, precisamos ter ao nosso lado pessoas que nos apoiem e não que nos derrubem!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06B647-FE95-4550-8350-3D2180C62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0466" y="699706"/>
            <a:ext cx="4114800" cy="5477256"/>
          </a:xfrm>
          <a:prstGeom prst="rect">
            <a:avLst/>
          </a:prstGeom>
          <a:solidFill>
            <a:srgbClr val="FFFFFF"/>
          </a:solidFill>
          <a:ln w="15875">
            <a:solidFill>
              <a:srgbClr val="695B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Texto&#10;&#10;Descrição gerada automaticamente com confiança média">
            <a:extLst>
              <a:ext uri="{FF2B5EF4-FFF2-40B4-BE49-F238E27FC236}">
                <a16:creationId xmlns:a16="http://schemas.microsoft.com/office/drawing/2014/main" id="{2AEA7615-9F23-47C2-9C41-B2B83B5798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r="8616" b="1"/>
          <a:stretch/>
        </p:blipFill>
        <p:spPr>
          <a:xfrm>
            <a:off x="7523826" y="862763"/>
            <a:ext cx="3788081" cy="515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85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0552"/>
          </a:xfrm>
        </p:spPr>
        <p:txBody>
          <a:bodyPr/>
          <a:lstStyle/>
          <a:p>
            <a:r>
              <a:rPr lang="pt-BR" dirty="0"/>
              <a:t>1 – Diga-me com quem andas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  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95817"/>
              </p:ext>
            </p:extLst>
          </p:nvPr>
        </p:nvGraphicFramePr>
        <p:xfrm>
          <a:off x="838200" y="1340787"/>
          <a:ext cx="2681605" cy="1615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1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58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Algumas pessoas medem seu sucesso pelo número de seguidores que têm nas redes sociais, pois isso traz status, dão a entender que parecem ser legais e populares.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731642"/>
              </p:ext>
            </p:extLst>
          </p:nvPr>
        </p:nvGraphicFramePr>
        <p:xfrm>
          <a:off x="3794964" y="1354731"/>
          <a:ext cx="2697481" cy="1587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7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879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Isso também acontece fora do mundo virtual, e não há problema nenhum em se relacionar com as pessoas, desde que isso não leve o cristão a se afastar de Deus.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18304"/>
              </p:ext>
            </p:extLst>
          </p:nvPr>
        </p:nvGraphicFramePr>
        <p:xfrm>
          <a:off x="838199" y="3304564"/>
          <a:ext cx="5654245" cy="1255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55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Com certeza você já recebeu orientação de seus pais ou da igreja de como escolher seus amigos e com quem se relacionar no dia a dia, mas nunca é demais voltar ao assunto e relembrar as orientações bíblicas.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087713"/>
              </p:ext>
            </p:extLst>
          </p:nvPr>
        </p:nvGraphicFramePr>
        <p:xfrm>
          <a:off x="838199" y="4983893"/>
          <a:ext cx="5654245" cy="1292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580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O filho de Deus deve ter opiniões e personalidades firmes, porque é o próprio Deus que orienta em todas as coisas e escolhas que faz; não importa se todo mundo fala, se todo mundo faz ou se todo mundo vai.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Imagem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832" y="1235677"/>
            <a:ext cx="4174525" cy="5181599"/>
          </a:xfrm>
          <a:prstGeom prst="rect">
            <a:avLst/>
          </a:prstGeom>
        </p:spPr>
      </p:pic>
      <p:pic>
        <p:nvPicPr>
          <p:cNvPr id="5" name="Imagem 4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5D8BEFB4-98FB-45AC-A8A0-0DB94A7C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454" y="50867"/>
            <a:ext cx="1809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1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 – Fazendo boas escolhas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221" y="168062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BR" sz="1800" dirty="0"/>
              <a:t>Jugo desigual.</a:t>
            </a:r>
          </a:p>
          <a:p>
            <a:r>
              <a:rPr lang="pt-BR" sz="1800" dirty="0"/>
              <a:t>O jugo é um pedaço de madeira para unir dois bois, que devem andar juntos ao arar a terra antes do plantio.</a:t>
            </a:r>
          </a:p>
          <a:p>
            <a:r>
              <a:rPr lang="pt-BR" sz="1800" dirty="0"/>
              <a:t>O apóstolo Paulo usa esse exemplo para mostra que não tem como o cristão e o ímpio seguirem juntos, pois não caminham na mesma direção. O crente pensa nas coisas do céu, o ímpio nas coisas da terra. Um anda pela fé o outro pelo o eu vê.</a:t>
            </a:r>
          </a:p>
          <a:p>
            <a:r>
              <a:rPr lang="pt-BR" sz="1800" dirty="0"/>
              <a:t>Um anda segundo a Palavra de Deus e o outro segue suas próprias paixões,</a:t>
            </a:r>
          </a:p>
          <a:p>
            <a:pPr marL="0" indent="0">
              <a:buNone/>
            </a:pPr>
            <a:r>
              <a:rPr lang="pt-BR" sz="1800" dirty="0"/>
              <a:t>influenciado pelo deus deste século: Satanás.</a:t>
            </a:r>
          </a:p>
          <a:p>
            <a:r>
              <a:rPr lang="pt-BR" sz="1800" dirty="0"/>
              <a:t>Essa ilustração se aplica a tudo: negócios, lazer, namoro, casamento, etc.</a:t>
            </a:r>
          </a:p>
          <a:p>
            <a:r>
              <a:rPr lang="pt-BR" sz="1800" dirty="0"/>
              <a:t>No dia a dia, é difícil de evitar relacionamento com pessoas que não</a:t>
            </a:r>
          </a:p>
          <a:p>
            <a:pPr marL="0" indent="0">
              <a:buNone/>
            </a:pPr>
            <a:r>
              <a:rPr lang="pt-BR" sz="1800" dirty="0"/>
              <a:t>professam a nossa fé crista. </a:t>
            </a:r>
          </a:p>
          <a:p>
            <a:pPr marL="0" indent="0">
              <a:buNone/>
            </a:pPr>
            <a:r>
              <a:rPr lang="pt-BR" sz="1800" dirty="0"/>
              <a:t>O importante é lembrar que , por mais queridas que essa pessoas, é preciso </a:t>
            </a:r>
          </a:p>
          <a:p>
            <a:pPr marL="0" indent="0">
              <a:buNone/>
            </a:pPr>
            <a:r>
              <a:rPr lang="pt-BR" sz="1800" dirty="0"/>
              <a:t>colocar um limite para o seu raio de influencia em nossa vida.</a:t>
            </a:r>
          </a:p>
          <a:p>
            <a:r>
              <a:rPr lang="pt-BR" sz="1800" dirty="0"/>
              <a:t>Você é a luz e o sal; sendo assim, influencie, e não se deixe influenciar. Pense nisso!</a:t>
            </a:r>
          </a:p>
          <a:p>
            <a:pPr marL="0" indent="0">
              <a:buNone/>
            </a:pPr>
            <a:endParaRPr lang="pt-BR" sz="1800" dirty="0"/>
          </a:p>
          <a:p>
            <a:endParaRPr lang="pt-BR" dirty="0"/>
          </a:p>
        </p:txBody>
      </p:sp>
      <p:pic>
        <p:nvPicPr>
          <p:cNvPr id="8" name="Imagem 7" descr="Servir a Cristo é leve e suave! – Promessas de Vitór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603" y="335458"/>
            <a:ext cx="2128451" cy="134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https://i.pinimg.com/564x/57/d3/25/57d32556ee1e5a15ecb82b8d57ecd59f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795" y="2858096"/>
            <a:ext cx="2841026" cy="3030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ADC8C285-6844-4313-B661-A7C180523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71" y="4752474"/>
            <a:ext cx="1501682" cy="187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1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https://4.bp.blogspot.com/-TgF0YQPdPBg/WETcX8EB7KI/AAAAAAAAHwE/Yet9UFIeGlIpE9NN5W7VbkWQ1WLTR2n-gCLcB/s1600/sobriedade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947358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71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pt-BR" dirty="0"/>
              <a:t>3 . Vencendo o mundo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466335"/>
            <a:ext cx="10515600" cy="471062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t-BR" dirty="0"/>
              <a:t>É possível vencer a pressão do mundo ao redor?</a:t>
            </a:r>
          </a:p>
          <a:p>
            <a:pPr algn="just"/>
            <a:r>
              <a:rPr lang="pt-BR" dirty="0"/>
              <a:t>Alguns jovens são um bom exemplo, mesmo sofrendo a pressão do meio em que estavam, não renunciaram seus valores e mantiveram sua confiança em Deus. Misael, Ananias e Azarias, não se curvaram  diante de uma estátua e foram jogados na fornalha ardente.</a:t>
            </a:r>
          </a:p>
          <a:p>
            <a:pPr algn="just"/>
            <a:r>
              <a:rPr lang="pt-BR" dirty="0"/>
              <a:t>O jovem José é um outro exemplo de fé e determinação, foi vendido como escravo, caluniado, preso e mesmo diante disso tudo não desviou dos caminhos do Senhor que o honrou por isso.</a:t>
            </a:r>
          </a:p>
          <a:p>
            <a:pPr algn="just"/>
            <a:r>
              <a:rPr lang="pt-BR" dirty="0"/>
              <a:t>Muitos tem deixado a pressão social influenciar sua fé e seus caminhos.  O cristão entretanto deve, guardar a lei do Senhor em seu coração para que não peque.</a:t>
            </a:r>
          </a:p>
          <a:p>
            <a:pPr algn="just"/>
            <a:r>
              <a:rPr lang="pt-BR" dirty="0"/>
              <a:t>É preciso coragem para ser diferente, não ceder as pressões e não se deixar influenciar.</a:t>
            </a:r>
          </a:p>
          <a:p>
            <a:pPr algn="just"/>
            <a:r>
              <a:rPr lang="pt-BR" dirty="0"/>
              <a:t>Quem anda com sábio , mas quem anda com sábio, mas quem anda com tolos acabará mal.</a:t>
            </a:r>
          </a:p>
        </p:txBody>
      </p:sp>
    </p:spTree>
    <p:extLst>
      <p:ext uri="{BB962C8B-B14F-4D97-AF65-F5344CB8AC3E}">
        <p14:creationId xmlns:p14="http://schemas.microsoft.com/office/powerpoint/2010/main" val="279605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Jesus relacionou-se com muitas pessoas. Ele falava com os excluídos sociais e frequentava festas. Em nenhuma dessas ocasiões , porém, vemos Jesus negociando seus valores e deixando de buscar ao Pai. Ele não se corrompeu, por isso pôde realizar a vontade de Deus e consumar o plano de salvação.</a:t>
            </a:r>
          </a:p>
        </p:txBody>
      </p:sp>
    </p:spTree>
    <p:extLst>
      <p:ext uri="{BB962C8B-B14F-4D97-AF65-F5344CB8AC3E}">
        <p14:creationId xmlns:p14="http://schemas.microsoft.com/office/powerpoint/2010/main" val="403699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7" name="Imagem 6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5E390518-AF89-4EA0-8423-33C96BB4D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" y="2094777"/>
            <a:ext cx="3544328" cy="4241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42" y="2318990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</p:spTree>
    <p:extLst>
      <p:ext uri="{BB962C8B-B14F-4D97-AF65-F5344CB8AC3E}">
        <p14:creationId xmlns:p14="http://schemas.microsoft.com/office/powerpoint/2010/main" val="355673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A94B893F-D227-42B1-B7C2-81B2D81CD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r="-1" b="-1"/>
          <a:stretch/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9779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821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Tema do Office</vt:lpstr>
      <vt:lpstr>Lição 3 Os relacionamentos do cristão</vt:lpstr>
      <vt:lpstr>Apresentação do PowerPoint</vt:lpstr>
      <vt:lpstr>Introdução</vt:lpstr>
      <vt:lpstr>Dinâmica</vt:lpstr>
      <vt:lpstr>1 – Diga-me com quem andas</vt:lpstr>
      <vt:lpstr>2 – Fazendo boas escolhas</vt:lpstr>
      <vt:lpstr>Apresentação do PowerPoint</vt:lpstr>
      <vt:lpstr>3 . Vencendo o mundo</vt:lpstr>
      <vt:lpstr>Conclusão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3 Os relacionamentos do cristão</dc:title>
  <dc:creator>Julio César Pereira</dc:creator>
  <cp:lastModifiedBy>Julio César Pereira</cp:lastModifiedBy>
  <cp:revision>3</cp:revision>
  <dcterms:created xsi:type="dcterms:W3CDTF">2021-01-13T14:54:28Z</dcterms:created>
  <dcterms:modified xsi:type="dcterms:W3CDTF">2021-01-13T15:27:47Z</dcterms:modified>
</cp:coreProperties>
</file>