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94" r:id="rId3"/>
    <p:sldId id="257" r:id="rId4"/>
    <p:sldId id="298" r:id="rId5"/>
    <p:sldId id="299" r:id="rId6"/>
    <p:sldId id="258" r:id="rId7"/>
    <p:sldId id="306" r:id="rId8"/>
    <p:sldId id="262" r:id="rId9"/>
    <p:sldId id="307" r:id="rId10"/>
    <p:sldId id="308" r:id="rId11"/>
    <p:sldId id="309" r:id="rId12"/>
    <p:sldId id="305" r:id="rId13"/>
    <p:sldId id="300" r:id="rId14"/>
    <p:sldId id="278" r:id="rId15"/>
    <p:sldId id="301" r:id="rId16"/>
    <p:sldId id="302" r:id="rId17"/>
    <p:sldId id="279" r:id="rId18"/>
    <p:sldId id="285" r:id="rId19"/>
    <p:sldId id="280" r:id="rId20"/>
    <p:sldId id="303" r:id="rId21"/>
    <p:sldId id="295" r:id="rId22"/>
    <p:sldId id="296" r:id="rId23"/>
    <p:sldId id="272" r:id="rId24"/>
    <p:sldId id="288" r:id="rId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o César Pereira" initials="JCP" lastIdx="2" clrIdx="0">
    <p:extLst>
      <p:ext uri="{19B8F6BF-5375-455C-9EA6-DF929625EA0E}">
        <p15:presenceInfo xmlns:p15="http://schemas.microsoft.com/office/powerpoint/2012/main" userId="72a51f49704b9e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5380" autoAdjust="0"/>
  </p:normalViewPr>
  <p:slideViewPr>
    <p:cSldViewPr snapToGrid="0">
      <p:cViewPr varScale="1">
        <p:scale>
          <a:sx n="86" d="100"/>
          <a:sy n="86" d="100"/>
        </p:scale>
        <p:origin x="6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B8514-31C8-4F80-BE89-AD2673FEAC94}" type="datetimeFigureOut">
              <a:rPr lang="pt-BR" smtClean="0"/>
              <a:t>27/01/2021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7AE96-3074-42CF-A52D-920C24ED0C48}" type="slidenum">
              <a:rPr lang="pt-BR" smtClean="0"/>
              <a:t>‹nº›</a:t>
            </a:fld>
            <a:endParaRPr lang="pt-BR"/>
          </a:p>
        </p:txBody>
      </p:sp>
    </p:spTree>
    <p:extLst>
      <p:ext uri="{BB962C8B-B14F-4D97-AF65-F5344CB8AC3E}">
        <p14:creationId xmlns:p14="http://schemas.microsoft.com/office/powerpoint/2010/main" val="324998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01D47-B91D-41F5-8B2B-A2566FC90F0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9ACD1A0-6D86-451E-93CB-E69A04723C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2320670-AE81-49B2-AFEC-830CC5FFDD33}"/>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5" name="Espaço Reservado para Rodapé 4">
            <a:extLst>
              <a:ext uri="{FF2B5EF4-FFF2-40B4-BE49-F238E27FC236}">
                <a16:creationId xmlns:a16="http://schemas.microsoft.com/office/drawing/2014/main" id="{57EF0127-AA27-4FA5-9175-A9ADBBBA1D0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0B7B1B2-A4A9-4293-AA22-C1D0463B3551}"/>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850252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58B1FE-5BF9-42AD-92DA-FCB46AFAF97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24618A7-2819-4E4E-BF07-87EA972F651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A46ED9-BC48-45C3-AAE5-F8FA793A77FD}"/>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5" name="Espaço Reservado para Rodapé 4">
            <a:extLst>
              <a:ext uri="{FF2B5EF4-FFF2-40B4-BE49-F238E27FC236}">
                <a16:creationId xmlns:a16="http://schemas.microsoft.com/office/drawing/2014/main" id="{9C3F16FE-6D9E-4B75-8E40-C1C43553F00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A3ABEE-866A-4461-95F6-EC30C2D19200}"/>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72733249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06052B-5854-4A85-B8FA-859073E68D3D}"/>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C0C06FF-B061-4457-88EA-749D09E508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022567A-768F-4B22-9C7F-9915D6FD4D84}"/>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5" name="Espaço Reservado para Rodapé 4">
            <a:extLst>
              <a:ext uri="{FF2B5EF4-FFF2-40B4-BE49-F238E27FC236}">
                <a16:creationId xmlns:a16="http://schemas.microsoft.com/office/drawing/2014/main" id="{34AF32E8-CC82-4C90-8645-2906F477F19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C6AAB69-71E1-4336-992F-664AAA8C8C96}"/>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518380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7B5BC6-9BD5-4636-B430-96733EA4DE7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0DCB368-1894-4628-94EF-FFD476EDE1C2}"/>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8FE6F9B-54D4-4290-A237-68A3BE53303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F04E5C6B-C52C-4D97-874B-98C9F216A698}"/>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6" name="Espaço Reservado para Rodapé 5">
            <a:extLst>
              <a:ext uri="{FF2B5EF4-FFF2-40B4-BE49-F238E27FC236}">
                <a16:creationId xmlns:a16="http://schemas.microsoft.com/office/drawing/2014/main" id="{5F4B6A72-6537-40F1-9E0B-74F4E97C67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8ED164-F2C3-4E24-ACC8-0DE3F23F74DA}"/>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347781306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D4D62-AD59-49E8-8DD0-DCA49DA84D6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3EF3541-4592-4169-BC7A-9892BBC495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B926846-2EC2-4510-A879-251ADEA83B4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E4AB670-B694-477C-91C2-2EAC8BDE51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E019D1D3-C60F-4DAB-ADFF-09FCC9E1D96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4DD493D-1633-414B-9710-F344485DD226}"/>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8" name="Espaço Reservado para Rodapé 7">
            <a:extLst>
              <a:ext uri="{FF2B5EF4-FFF2-40B4-BE49-F238E27FC236}">
                <a16:creationId xmlns:a16="http://schemas.microsoft.com/office/drawing/2014/main" id="{64D586B0-DC5C-431A-8935-699097549B9A}"/>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CF07F2AF-85B6-441E-A202-0E2B4014B6B3}"/>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33666647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CA40C9-F4A9-4021-9678-3B98FB657B4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870B912-60DD-43D7-A77A-E2A9A3AC6951}"/>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4" name="Espaço Reservado para Rodapé 3">
            <a:extLst>
              <a:ext uri="{FF2B5EF4-FFF2-40B4-BE49-F238E27FC236}">
                <a16:creationId xmlns:a16="http://schemas.microsoft.com/office/drawing/2014/main" id="{977A4CBA-20F5-42D4-8235-82CCE7D3712B}"/>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6BDAA8B-755C-4D3F-BF10-325A4A9334A5}"/>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4163747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E3706A2-3CF4-4A8E-A912-CAA378D389B5}"/>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3" name="Espaço Reservado para Rodapé 2">
            <a:extLst>
              <a:ext uri="{FF2B5EF4-FFF2-40B4-BE49-F238E27FC236}">
                <a16:creationId xmlns:a16="http://schemas.microsoft.com/office/drawing/2014/main" id="{CA1A6751-E785-4C5E-8959-A2912258AE6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BCE5471-851F-4247-8684-48F7B5052890}"/>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453541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AD9EEC-D005-4C4F-A6A0-52671D65ABA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42A2DDC-B4FB-4085-B7DC-F09A88F466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9EBD17E-A1D2-496C-9368-67D429FD0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9619B70-65C7-42A0-866A-EF334E84BB8F}"/>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6" name="Espaço Reservado para Rodapé 5">
            <a:extLst>
              <a:ext uri="{FF2B5EF4-FFF2-40B4-BE49-F238E27FC236}">
                <a16:creationId xmlns:a16="http://schemas.microsoft.com/office/drawing/2014/main" id="{ACA4DE47-B9F2-4B73-8A99-A57CCF64F1F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22FD2DB-7DA3-489E-AB1B-C0F6D1DB3ED4}"/>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56365827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369035-6DEE-40D7-8659-B57ACC5C3B0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10CBA6E-6397-42E3-AF8B-EC7A3CD356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50485DD-5C79-413B-87AD-6CDE0A82B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68BA8C3-DE28-4863-9BDC-3AEF0CEFC70F}"/>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6" name="Espaço Reservado para Rodapé 5">
            <a:extLst>
              <a:ext uri="{FF2B5EF4-FFF2-40B4-BE49-F238E27FC236}">
                <a16:creationId xmlns:a16="http://schemas.microsoft.com/office/drawing/2014/main" id="{54EE666D-BE25-46E1-8DD3-B1B87896699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40CA7B3-B051-4AEA-BBC4-077B02099504}"/>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73257681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D28F6C-D4B7-410A-8361-4A1A0A69761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585A66E-A87F-45B3-870D-0FC35EA7318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29E7092-4E98-43EF-AE54-153C54C4C978}"/>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5" name="Espaço Reservado para Rodapé 4">
            <a:extLst>
              <a:ext uri="{FF2B5EF4-FFF2-40B4-BE49-F238E27FC236}">
                <a16:creationId xmlns:a16="http://schemas.microsoft.com/office/drawing/2014/main" id="{4100D057-9AE3-4838-A638-A2EB92354C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28E0C1A-0A46-4B03-A61D-0640F153E8F8}"/>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107215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384C4A5-F66D-42C0-94EB-DC56ECA4806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831AF7A-2131-4AED-A365-B1D2C925FD8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313260A-CAD0-4700-9047-4B530A120559}"/>
              </a:ext>
            </a:extLst>
          </p:cNvPr>
          <p:cNvSpPr>
            <a:spLocks noGrp="1"/>
          </p:cNvSpPr>
          <p:nvPr>
            <p:ph type="dt" sz="half" idx="10"/>
          </p:nvPr>
        </p:nvSpPr>
        <p:spPr/>
        <p:txBody>
          <a:bodyPr/>
          <a:lstStyle/>
          <a:p>
            <a:fld id="{789E057A-2E25-4966-A35C-CE42141439CB}" type="datetimeFigureOut">
              <a:rPr lang="pt-BR" smtClean="0"/>
              <a:t>27/01/2021</a:t>
            </a:fld>
            <a:endParaRPr lang="pt-BR"/>
          </a:p>
        </p:txBody>
      </p:sp>
      <p:sp>
        <p:nvSpPr>
          <p:cNvPr id="5" name="Espaço Reservado para Rodapé 4">
            <a:extLst>
              <a:ext uri="{FF2B5EF4-FFF2-40B4-BE49-F238E27FC236}">
                <a16:creationId xmlns:a16="http://schemas.microsoft.com/office/drawing/2014/main" id="{9D386A84-61DC-430C-BCEA-01E2936AB1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2C1D4FC-4C40-4DD0-BB55-EEB91177989D}"/>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680923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31EC9B7C-4754-4D32-A47C-C200E1D71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F2FA64E-5C14-4EF1-8861-85F37C411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75B2BF9-D91E-4839-AE7D-03A3F140F5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E057A-2E25-4966-A35C-CE42141439CB}" type="datetimeFigureOut">
              <a:rPr lang="pt-BR" smtClean="0"/>
              <a:t>27/01/2021</a:t>
            </a:fld>
            <a:endParaRPr lang="pt-BR"/>
          </a:p>
        </p:txBody>
      </p:sp>
      <p:sp>
        <p:nvSpPr>
          <p:cNvPr id="5" name="Espaço Reservado para Rodapé 4">
            <a:extLst>
              <a:ext uri="{FF2B5EF4-FFF2-40B4-BE49-F238E27FC236}">
                <a16:creationId xmlns:a16="http://schemas.microsoft.com/office/drawing/2014/main" id="{919AF049-0888-40FC-84B3-5529A4E4B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3A1A4824-C195-4E3B-A62D-67C68AC61D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0BBF6-9B82-42CC-A7E3-7A451A6D12DF}" type="slidenum">
              <a:rPr lang="pt-BR" smtClean="0"/>
              <a:t>‹nº›</a:t>
            </a:fld>
            <a:endParaRPr lang="pt-BR"/>
          </a:p>
        </p:txBody>
      </p:sp>
    </p:spTree>
    <p:extLst>
      <p:ext uri="{BB962C8B-B14F-4D97-AF65-F5344CB8AC3E}">
        <p14:creationId xmlns:p14="http://schemas.microsoft.com/office/powerpoint/2010/main" val="1422416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17d6SlMQYqg?feature=oembed"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jesuitas.lat/es/espiritualidad/1850-la-nueva-hermeneutica-y-el-uso-de-la-biblia-en-ejercicios" TargetMode="External"/><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hyperlink" Target="https://creativecommons.org/licenses/by-nc-nd/3.0/" TargetMode="External"/><Relationship Id="rId5" Type="http://schemas.openxmlformats.org/officeDocument/2006/relationships/image" Target="../media/image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commons.wikimedia.org/wiki/File:US_Navy_090806-N-2420K-006_U.S._Navy_Capt._Jeffery_Landsman,_a_professor_with_the_U.S._Naval_War_College,_discusses_an_oil_spill_scenario_with_students_at_the_Maritime_Center_of_Excellence_(MCE)_course_at_Bandari_College.jpg" TargetMode="External"/><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s://iptubarao.wordpress.com/tag/cordeiro-de-deus/" TargetMode="Externa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s://iptubarao.wordpress.com/tag/cordeiro-de-deus/" TargetMode="Externa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apoia.se/apoieoboasemente" TargetMode="External"/><Relationship Id="rId1" Type="http://schemas.openxmlformats.org/officeDocument/2006/relationships/slideLayout" Target="../slideLayouts/slideLayout6.xml"/><Relationship Id="rId5" Type="http://schemas.openxmlformats.org/officeDocument/2006/relationships/image" Target="../media/image30.jpg"/><Relationship Id="rId4" Type="http://schemas.openxmlformats.org/officeDocument/2006/relationships/hyperlink" Target="https://www.youtube.com/channel/UCtqdNP9VJH8tuyVMMTJfm5g/joi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biblia.com.br/perguntas-biblicas/o-que-a-biblia-diz-sobre-a-educacao-de-criancas/" TargetMode="External"/><Relationship Id="rId2" Type="http://schemas.openxmlformats.org/officeDocument/2006/relationships/hyperlink" Target="https://juliocesarmedeiros.org/2019/12/14/o-que-as-brigas-dos-pais-podem-causar-na-vida-dos-filhosas/" TargetMode="Externa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hyperlink" Target="https://www.estudosgospel.com.br/artigo-evangelico-reflexao-poesia-gospel-esboco-e-sermao/como-ser-fiel-em-tempos-modernos.html" TargetMode="External"/><Relationship Id="rId4" Type="http://schemas.openxmlformats.org/officeDocument/2006/relationships/hyperlink" Target="https://juliocesarmedeiros.org/2020/12/30/quem-foi-mardoqu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CB9AD1C-52D5-4648-B823-442724BBEDD9}"/>
              </a:ext>
            </a:extLst>
          </p:cNvPr>
          <p:cNvPicPr>
            <a:picLocks noChangeAspect="1"/>
          </p:cNvPicPr>
          <p:nvPr/>
        </p:nvPicPr>
        <p:blipFill>
          <a:blip r:embed="rId2">
            <a:extLst>
              <a:ext uri="{28A0092B-C50C-407E-A947-70E740481C1C}">
                <a14:useLocalDpi xmlns:a14="http://schemas.microsoft.com/office/drawing/2010/main" val="0"/>
              </a:ext>
            </a:extLst>
          </a:blip>
          <a:srcRect t="703" b="703"/>
          <a:stretch/>
        </p:blipFill>
        <p:spPr>
          <a:xfrm>
            <a:off x="20" y="10"/>
            <a:ext cx="4637226" cy="6857990"/>
          </a:xfrm>
          <a:prstGeom prst="rect">
            <a:avLst/>
          </a:prstGeom>
        </p:spPr>
      </p:pic>
      <p:sp>
        <p:nvSpPr>
          <p:cNvPr id="60" name="Rectangle 59">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1D0145B-D3E0-4CD9-AF10-A2877B4DE7B8}"/>
              </a:ext>
            </a:extLst>
          </p:cNvPr>
          <p:cNvSpPr>
            <a:spLocks noGrp="1"/>
          </p:cNvSpPr>
          <p:nvPr>
            <p:ph type="ctrTitle"/>
          </p:nvPr>
        </p:nvSpPr>
        <p:spPr>
          <a:xfrm>
            <a:off x="4961489" y="646331"/>
            <a:ext cx="6274591" cy="2668850"/>
          </a:xfrm>
        </p:spPr>
        <p:txBody>
          <a:bodyPr>
            <a:normAutofit fontScale="90000"/>
          </a:bodyPr>
          <a:lstStyle/>
          <a:p>
            <a:pPr algn="l"/>
            <a:r>
              <a:rPr lang="pt-BR" b="1" dirty="0">
                <a:solidFill>
                  <a:schemeClr val="bg1"/>
                </a:solidFill>
              </a:rPr>
              <a:t>LIÇÃO 5. O bem contra o mal: Conflitos na caminhada</a:t>
            </a:r>
          </a:p>
        </p:txBody>
      </p:sp>
      <p:sp>
        <p:nvSpPr>
          <p:cNvPr id="13" name="CaixaDeTexto 12">
            <a:extLst>
              <a:ext uri="{FF2B5EF4-FFF2-40B4-BE49-F238E27FC236}">
                <a16:creationId xmlns:a16="http://schemas.microsoft.com/office/drawing/2014/main" id="{1F4FFB9C-B2F2-4E13-B83D-246C58F8BE05}"/>
              </a:ext>
            </a:extLst>
          </p:cNvPr>
          <p:cNvSpPr txBox="1"/>
          <p:nvPr/>
        </p:nvSpPr>
        <p:spPr>
          <a:xfrm>
            <a:off x="7858301" y="4150150"/>
            <a:ext cx="3788627" cy="369332"/>
          </a:xfrm>
          <a:prstGeom prst="rect">
            <a:avLst/>
          </a:prstGeom>
          <a:noFill/>
        </p:spPr>
        <p:txBody>
          <a:bodyPr wrap="square">
            <a:spAutoFit/>
          </a:bodyPr>
          <a:lstStyle/>
          <a:p>
            <a:r>
              <a:rPr lang="pt-BR" b="1" dirty="0">
                <a:solidFill>
                  <a:schemeClr val="bg1"/>
                </a:solidFill>
              </a:rPr>
              <a:t>Comentarista: Bispo Abner Ferreira</a:t>
            </a:r>
          </a:p>
        </p:txBody>
      </p:sp>
      <p:pic>
        <p:nvPicPr>
          <p:cNvPr id="4" name="Imagem 3" descr="Uma imagem contendo Texto&#10;&#10;Descrição gerada automaticamente">
            <a:extLst>
              <a:ext uri="{FF2B5EF4-FFF2-40B4-BE49-F238E27FC236}">
                <a16:creationId xmlns:a16="http://schemas.microsoft.com/office/drawing/2014/main" id="{0D4871D6-919D-4FB6-A19E-3D479BBCE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8677" y="5889908"/>
            <a:ext cx="3645408" cy="682752"/>
          </a:xfrm>
          <a:prstGeom prst="rect">
            <a:avLst/>
          </a:prstGeom>
        </p:spPr>
      </p:pic>
      <p:sp>
        <p:nvSpPr>
          <p:cNvPr id="3" name="CaixaDeTexto 2">
            <a:extLst>
              <a:ext uri="{FF2B5EF4-FFF2-40B4-BE49-F238E27FC236}">
                <a16:creationId xmlns:a16="http://schemas.microsoft.com/office/drawing/2014/main" id="{BB8C9324-9367-495D-B185-AE28D9E84060}"/>
              </a:ext>
            </a:extLst>
          </p:cNvPr>
          <p:cNvSpPr txBox="1"/>
          <p:nvPr/>
        </p:nvSpPr>
        <p:spPr>
          <a:xfrm>
            <a:off x="7270596" y="3429000"/>
            <a:ext cx="4761570" cy="646331"/>
          </a:xfrm>
          <a:prstGeom prst="rect">
            <a:avLst/>
          </a:prstGeom>
          <a:noFill/>
        </p:spPr>
        <p:txBody>
          <a:bodyPr wrap="square" rtlCol="0">
            <a:spAutoFit/>
          </a:bodyPr>
          <a:lstStyle/>
          <a:p>
            <a:r>
              <a:rPr lang="pt-BR" sz="3600" dirty="0">
                <a:solidFill>
                  <a:srgbClr val="FFFF00"/>
                </a:solidFill>
              </a:rPr>
              <a:t>1º Trimestre de 2021</a:t>
            </a:r>
          </a:p>
        </p:txBody>
      </p:sp>
    </p:spTree>
    <p:extLst>
      <p:ext uri="{BB962C8B-B14F-4D97-AF65-F5344CB8AC3E}">
        <p14:creationId xmlns:p14="http://schemas.microsoft.com/office/powerpoint/2010/main" val="40472670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44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255F281-13BC-40F1-BECE-1ABB5DC11B1E}"/>
              </a:ext>
            </a:extLst>
          </p:cNvPr>
          <p:cNvSpPr>
            <a:spLocks noGrp="1"/>
          </p:cNvSpPr>
          <p:nvPr>
            <p:ph type="title"/>
          </p:nvPr>
        </p:nvSpPr>
        <p:spPr>
          <a:xfrm>
            <a:off x="1543329" y="207436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Assista a vídeo aula do Pr. Júlio César aqui</a:t>
            </a:r>
          </a:p>
        </p:txBody>
      </p:sp>
      <p:pic>
        <p:nvPicPr>
          <p:cNvPr id="10" name="Imagem 9" descr="Uma imagem contendo Diagrama&#10;&#10;Descrição gerada automaticamente">
            <a:extLst>
              <a:ext uri="{FF2B5EF4-FFF2-40B4-BE49-F238E27FC236}">
                <a16:creationId xmlns:a16="http://schemas.microsoft.com/office/drawing/2014/main" id="{020AF878-1677-4E32-B73C-461465553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pic>
        <p:nvPicPr>
          <p:cNvPr id="5" name="Mídia Online 4" title="Lição 5 o bem contra o mal conflitos na caminhada Editora Betel Dominical 1º tri 2021">
            <a:hlinkClick r:id="" action="ppaction://media"/>
            <a:extLst>
              <a:ext uri="{FF2B5EF4-FFF2-40B4-BE49-F238E27FC236}">
                <a16:creationId xmlns:a16="http://schemas.microsoft.com/office/drawing/2014/main" id="{7F354EC1-C2EC-47CC-9EA6-26F19C6893D7}"/>
              </a:ext>
            </a:extLst>
          </p:cNvPr>
          <p:cNvPicPr>
            <a:picLocks noGrp="1" noRot="1" noChangeAspect="1"/>
          </p:cNvPicPr>
          <p:nvPr>
            <p:ph idx="1"/>
            <a:videoFile r:link="rId1"/>
          </p:nvPr>
        </p:nvPicPr>
        <p:blipFill>
          <a:blip r:embed="rId4"/>
          <a:stretch>
            <a:fillRect/>
          </a:stretch>
        </p:blipFill>
        <p:spPr>
          <a:xfrm>
            <a:off x="4547645" y="2307121"/>
            <a:ext cx="6101026" cy="3447313"/>
          </a:xfrm>
          <a:prstGeom prst="rect">
            <a:avLst/>
          </a:prstGeom>
        </p:spPr>
      </p:pic>
      <p:sp>
        <p:nvSpPr>
          <p:cNvPr id="7" name="Seta: para a Direita 6">
            <a:extLst>
              <a:ext uri="{FF2B5EF4-FFF2-40B4-BE49-F238E27FC236}">
                <a16:creationId xmlns:a16="http://schemas.microsoft.com/office/drawing/2014/main" id="{E7BCB586-17DF-4A3A-99CF-4048FCCC9342}"/>
              </a:ext>
            </a:extLst>
          </p:cNvPr>
          <p:cNvSpPr/>
          <p:nvPr/>
        </p:nvSpPr>
        <p:spPr>
          <a:xfrm>
            <a:off x="3028289" y="4257069"/>
            <a:ext cx="2013557" cy="43489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1579387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ítulo 5">
            <a:extLst>
              <a:ext uri="{FF2B5EF4-FFF2-40B4-BE49-F238E27FC236}">
                <a16:creationId xmlns:a16="http://schemas.microsoft.com/office/drawing/2014/main" id="{ECA55478-60D4-42DA-96A2-C7E1B6E1E2B3}"/>
              </a:ext>
            </a:extLst>
          </p:cNvPr>
          <p:cNvSpPr>
            <a:spLocks noGrp="1"/>
          </p:cNvSpPr>
          <p:nvPr>
            <p:ph type="title"/>
          </p:nvPr>
        </p:nvSpPr>
        <p:spPr>
          <a:xfrm>
            <a:off x="1179226" y="826680"/>
            <a:ext cx="9833548" cy="1325563"/>
          </a:xfr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algn="ctr"/>
            <a:r>
              <a:rPr lang="en-US" sz="4000" kern="1200">
                <a:solidFill>
                  <a:srgbClr val="FFFFFF"/>
                </a:solidFill>
                <a:latin typeface="+mj-lt"/>
                <a:ea typeface="+mj-ea"/>
                <a:cs typeface="+mj-cs"/>
              </a:rPr>
              <a:t>Pré-textual</a:t>
            </a:r>
          </a:p>
        </p:txBody>
      </p:sp>
      <p:sp>
        <p:nvSpPr>
          <p:cNvPr id="11" name="CaixaDeTexto 5">
            <a:extLst>
              <a:ext uri="{FF2B5EF4-FFF2-40B4-BE49-F238E27FC236}">
                <a16:creationId xmlns:a16="http://schemas.microsoft.com/office/drawing/2014/main" id="{ADB077D5-155C-48A6-BF68-E9A344639651}"/>
              </a:ext>
            </a:extLst>
          </p:cNvPr>
          <p:cNvSpPr txBox="1"/>
          <p:nvPr/>
        </p:nvSpPr>
        <p:spPr>
          <a:xfrm>
            <a:off x="1274229" y="3835383"/>
            <a:ext cx="9833548" cy="2693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pt-BR" sz="3600" b="1" dirty="0">
                <a:solidFill>
                  <a:srgbClr val="000000"/>
                </a:solidFill>
              </a:rPr>
              <a:t>“Então disse Mardoqueu que tornassem a dizer a Ester: Não imagines, em teu ânimo, que escaparás </a:t>
            </a:r>
            <a:r>
              <a:rPr lang="pt-BR" sz="3600" b="1" dirty="0" err="1">
                <a:solidFill>
                  <a:srgbClr val="000000"/>
                </a:solidFill>
              </a:rPr>
              <a:t>nacasa</a:t>
            </a:r>
            <a:r>
              <a:rPr lang="pt-BR" sz="3600" b="1" dirty="0">
                <a:solidFill>
                  <a:srgbClr val="000000"/>
                </a:solidFill>
              </a:rPr>
              <a:t> do rei, mais do que todos os outros judeus.” Ester 4.13</a:t>
            </a:r>
          </a:p>
        </p:txBody>
      </p:sp>
      <p:pic>
        <p:nvPicPr>
          <p:cNvPr id="8" name="Imagem 7" descr="Uma imagem contendo Diagrama&#10;&#10;Descrição gerada automaticamente">
            <a:extLst>
              <a:ext uri="{FF2B5EF4-FFF2-40B4-BE49-F238E27FC236}">
                <a16:creationId xmlns:a16="http://schemas.microsoft.com/office/drawing/2014/main" id="{17129C2B-193F-4FC4-8C4A-1E4FAE019F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
        <p:nvSpPr>
          <p:cNvPr id="13" name="Google Shape;3836;p13">
            <a:extLst>
              <a:ext uri="{FF2B5EF4-FFF2-40B4-BE49-F238E27FC236}">
                <a16:creationId xmlns:a16="http://schemas.microsoft.com/office/drawing/2014/main" id="{9771DC4A-140E-4A8E-A527-A1BF09B8D4F8}"/>
              </a:ext>
            </a:extLst>
          </p:cNvPr>
          <p:cNvSpPr txBox="1">
            <a:spLocks/>
          </p:cNvSpPr>
          <p:nvPr/>
        </p:nvSpPr>
        <p:spPr>
          <a:xfrm>
            <a:off x="-1170321" y="2730053"/>
            <a:ext cx="8410595" cy="893517"/>
          </a:xfrm>
          <a:prstGeom prst="rect">
            <a:avLst/>
          </a:prstGeom>
        </p:spPr>
        <p:txBody>
          <a:bodyPr spcFirstLastPara="1" wrap="square" lIns="91425" tIns="91425" rIns="91425" bIns="91425" anchor="t" anchorCtr="0">
            <a:no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0"/>
              </a:spcBef>
              <a:spcAft>
                <a:spcPts val="600"/>
              </a:spcAft>
            </a:pPr>
            <a:r>
              <a:rPr lang="pt-BR" sz="5400" b="1" dirty="0">
                <a:solidFill>
                  <a:srgbClr val="C00000"/>
                </a:solidFill>
                <a:latin typeface="Titillium Web" panose="020B0604020202020204" charset="0"/>
              </a:rPr>
              <a:t>Texto Áureo</a:t>
            </a:r>
          </a:p>
        </p:txBody>
      </p:sp>
    </p:spTree>
    <p:extLst>
      <p:ext uri="{BB962C8B-B14F-4D97-AF65-F5344CB8AC3E}">
        <p14:creationId xmlns:p14="http://schemas.microsoft.com/office/powerpoint/2010/main" val="288640523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2CAF52A-FC07-4005-82E9-A41A51E52D11}"/>
              </a:ext>
            </a:extLst>
          </p:cNvPr>
          <p:cNvSpPr txBox="1"/>
          <p:nvPr/>
        </p:nvSpPr>
        <p:spPr>
          <a:xfrm>
            <a:off x="459058" y="1948437"/>
            <a:ext cx="4176365" cy="3177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000"/>
              </a:lnSpc>
            </a:pPr>
            <a:r>
              <a:rPr lang="pt-BR" sz="4000" dirty="0"/>
              <a:t>Aqueles que cumprem os mandamentos de Deus e fazem a Sua vontade alegram o coração do Pai</a:t>
            </a:r>
            <a:endParaRPr lang="pt-BR" sz="4000" b="1" dirty="0">
              <a:latin typeface="Calibri" pitchFamily="34" charset="0"/>
              <a:cs typeface="Calibri" pitchFamily="34" charset="0"/>
            </a:endParaRPr>
          </a:p>
        </p:txBody>
      </p:sp>
      <p:sp>
        <p:nvSpPr>
          <p:cNvPr id="4" name="Google Shape;3836;p13">
            <a:extLst>
              <a:ext uri="{FF2B5EF4-FFF2-40B4-BE49-F238E27FC236}">
                <a16:creationId xmlns:a16="http://schemas.microsoft.com/office/drawing/2014/main" id="{32314C2D-D4FF-4199-9520-25E461B84649}"/>
              </a:ext>
            </a:extLst>
          </p:cNvPr>
          <p:cNvSpPr txBox="1">
            <a:spLocks noGrp="1"/>
          </p:cNvSpPr>
          <p:nvPr>
            <p:ph type="title"/>
          </p:nvPr>
        </p:nvSpPr>
        <p:spPr>
          <a:xfrm>
            <a:off x="459058" y="208708"/>
            <a:ext cx="10515600" cy="1325563"/>
          </a:xfrm>
          <a:prstGeom prst="rect">
            <a:avLst/>
          </a:prstGeom>
        </p:spPr>
        <p:txBody>
          <a:bodyPr spcFirstLastPara="1" wrap="square" lIns="91425" tIns="91425" rIns="91425" bIns="91425" anchor="t" anchorCtr="0">
            <a:no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0"/>
              </a:spcBef>
            </a:pPr>
            <a:r>
              <a:rPr lang="pt-BR" sz="5400" b="1" dirty="0">
                <a:solidFill>
                  <a:srgbClr val="C00000"/>
                </a:solidFill>
                <a:latin typeface="Titillium Web" panose="020B0604020202020204" charset="0"/>
              </a:rPr>
              <a:t>Verdade Aplicada</a:t>
            </a:r>
          </a:p>
        </p:txBody>
      </p:sp>
      <p:pic>
        <p:nvPicPr>
          <p:cNvPr id="13" name="Imagem 12">
            <a:extLst>
              <a:ext uri="{FF2B5EF4-FFF2-40B4-BE49-F238E27FC236}">
                <a16:creationId xmlns:a16="http://schemas.microsoft.com/office/drawing/2014/main" id="{ACEC055C-756A-42FE-9232-8FA9F3BFCAC6}"/>
              </a:ext>
            </a:extLst>
          </p:cNvPr>
          <p:cNvPicPr>
            <a:picLocks noChangeAspect="1"/>
          </p:cNvPicPr>
          <p:nvPr/>
        </p:nvPicPr>
        <p:blipFill>
          <a:blip r:embed="rId2"/>
          <a:stretch>
            <a:fillRect/>
          </a:stretch>
        </p:blipFill>
        <p:spPr>
          <a:xfrm>
            <a:off x="4857750" y="1927655"/>
            <a:ext cx="7334250" cy="4476750"/>
          </a:xfrm>
          <a:prstGeom prst="rect">
            <a:avLst/>
          </a:prstGeom>
        </p:spPr>
      </p:pic>
    </p:spTree>
    <p:extLst>
      <p:ext uri="{BB962C8B-B14F-4D97-AF65-F5344CB8AC3E}">
        <p14:creationId xmlns:p14="http://schemas.microsoft.com/office/powerpoint/2010/main" val="604399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m 4" descr="Rede com pinos">
            <a:extLst>
              <a:ext uri="{FF2B5EF4-FFF2-40B4-BE49-F238E27FC236}">
                <a16:creationId xmlns:a16="http://schemas.microsoft.com/office/drawing/2014/main" id="{BFCA9B9E-C5A3-4C78-902F-51460565B0C8}"/>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8406" r="19592"/>
          <a:stretch/>
        </p:blipFill>
        <p:spPr>
          <a:xfrm>
            <a:off x="5797543" y="10"/>
            <a:ext cx="6394152" cy="6857990"/>
          </a:xfrm>
          <a:prstGeom prst="rect">
            <a:avLst/>
          </a:prstGeom>
        </p:spPr>
      </p:pic>
      <p:pic>
        <p:nvPicPr>
          <p:cNvPr id="20" name="Picture 1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ítulo 1">
            <a:extLst>
              <a:ext uri="{FF2B5EF4-FFF2-40B4-BE49-F238E27FC236}">
                <a16:creationId xmlns:a16="http://schemas.microsoft.com/office/drawing/2014/main" id="{E6B27BBB-5CA6-4E6A-ABC0-E461BA4EE4CA}"/>
              </a:ext>
            </a:extLst>
          </p:cNvPr>
          <p:cNvSpPr>
            <a:spLocks noGrp="1"/>
          </p:cNvSpPr>
          <p:nvPr>
            <p:ph type="title"/>
          </p:nvPr>
        </p:nvSpPr>
        <p:spPr>
          <a:xfrm>
            <a:off x="804998" y="798445"/>
            <a:ext cx="4803636" cy="1311664"/>
          </a:xfrm>
        </p:spPr>
        <p:txBody>
          <a:bodyPr vert="horz" lIns="91440" tIns="45720" rIns="91440" bIns="45720" rtlCol="0" anchor="ctr">
            <a:normAutofit/>
          </a:bodyPr>
          <a:lstStyle/>
          <a:p>
            <a:pPr marL="6350" marR="635" indent="-6350">
              <a:spcAft>
                <a:spcPts val="0"/>
              </a:spcAft>
            </a:pPr>
            <a:r>
              <a:rPr lang="en-US">
                <a:solidFill>
                  <a:srgbClr val="000000"/>
                </a:solidFill>
              </a:rPr>
              <a:t>Objetivos da lição: </a:t>
            </a:r>
          </a:p>
        </p:txBody>
      </p:sp>
      <p:sp>
        <p:nvSpPr>
          <p:cNvPr id="4" name="CaixaDeTexto 3">
            <a:extLst>
              <a:ext uri="{FF2B5EF4-FFF2-40B4-BE49-F238E27FC236}">
                <a16:creationId xmlns:a16="http://schemas.microsoft.com/office/drawing/2014/main" id="{6C821855-A4CE-4B75-A7D4-6D6786D07482}"/>
              </a:ext>
            </a:extLst>
          </p:cNvPr>
          <p:cNvSpPr txBox="1"/>
          <p:nvPr/>
        </p:nvSpPr>
        <p:spPr>
          <a:xfrm>
            <a:off x="804997" y="2272143"/>
            <a:ext cx="4706803" cy="3788830"/>
          </a:xfrm>
          <a:prstGeom prst="rect">
            <a:avLst/>
          </a:prstGeom>
        </p:spPr>
        <p:txBody>
          <a:bodyPr vert="horz" lIns="91440" tIns="45720" rIns="91440" bIns="45720" rtlCol="0" anchor="ctr">
            <a:normAutofit/>
          </a:bodyPr>
          <a:lstStyle/>
          <a:p>
            <a:pPr lvl="0">
              <a:lnSpc>
                <a:spcPct val="103000"/>
              </a:lnSpc>
              <a:spcAft>
                <a:spcPts val="0"/>
              </a:spcAft>
              <a:buClr>
                <a:srgbClr val="000099"/>
              </a:buClr>
            </a:pPr>
            <a:r>
              <a:rPr lang="pt-BR" dirty="0"/>
              <a:t>1) Apresentar o conflito entre o bem e o mal. </a:t>
            </a:r>
          </a:p>
          <a:p>
            <a:pPr lvl="0">
              <a:lnSpc>
                <a:spcPct val="103000"/>
              </a:lnSpc>
              <a:spcAft>
                <a:spcPts val="0"/>
              </a:spcAft>
              <a:buClr>
                <a:srgbClr val="000099"/>
              </a:buClr>
            </a:pPr>
            <a:r>
              <a:rPr lang="pt-BR" dirty="0"/>
              <a:t>2) Ensinar sobre o perigo de confiar em pessoas erradas. </a:t>
            </a:r>
          </a:p>
          <a:p>
            <a:pPr lvl="0">
              <a:lnSpc>
                <a:spcPct val="103000"/>
              </a:lnSpc>
              <a:spcAft>
                <a:spcPts val="0"/>
              </a:spcAft>
              <a:buClr>
                <a:srgbClr val="000099"/>
              </a:buClr>
            </a:pPr>
            <a:r>
              <a:rPr lang="pt-BR" dirty="0"/>
              <a:t>3) Reafirmar que só Deus é o Senhor.</a:t>
            </a:r>
            <a:endParaRPr lang="pt-BR" sz="18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757583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0AC0A3D-0998-4C9E-B398-7905090E3CAA}"/>
              </a:ext>
            </a:extLst>
          </p:cNvPr>
          <p:cNvPicPr>
            <a:picLocks noChangeAspect="1"/>
          </p:cNvPicPr>
          <p:nvPr/>
        </p:nvPicPr>
        <p:blipFill rotWithShape="1">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732" r="24830"/>
          <a:stretch/>
        </p:blipFill>
        <p:spPr>
          <a:xfrm>
            <a:off x="5797543" y="10"/>
            <a:ext cx="6394152" cy="6857990"/>
          </a:xfrm>
          <a:prstGeom prst="rect">
            <a:avLst/>
          </a:prstGeom>
        </p:spPr>
      </p:pic>
      <p:pic>
        <p:nvPicPr>
          <p:cNvPr id="70" name="Picture 6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4" name="Título 3">
            <a:extLst>
              <a:ext uri="{FF2B5EF4-FFF2-40B4-BE49-F238E27FC236}">
                <a16:creationId xmlns:a16="http://schemas.microsoft.com/office/drawing/2014/main" id="{EECF9FCD-B812-4805-B18F-25CB27DE4E45}"/>
              </a:ext>
            </a:extLst>
          </p:cNvPr>
          <p:cNvSpPr>
            <a:spLocks noGrp="1"/>
          </p:cNvSpPr>
          <p:nvPr>
            <p:ph type="title"/>
          </p:nvPr>
        </p:nvSpPr>
        <p:spPr>
          <a:xfrm>
            <a:off x="804998" y="798445"/>
            <a:ext cx="4803636" cy="1311664"/>
          </a:xfrm>
        </p:spPr>
        <p:txBody>
          <a:bodyPr vert="horz" lIns="91440" tIns="45720" rIns="91440" bIns="45720" rtlCol="0" anchor="ctr">
            <a:normAutofit/>
          </a:bodyPr>
          <a:lstStyle/>
          <a:p>
            <a:r>
              <a:rPr lang="en-US" b="1">
                <a:solidFill>
                  <a:srgbClr val="000000"/>
                </a:solidFill>
                <a:effectLst/>
              </a:rPr>
              <a:t>TEXTO BÍBLICO</a:t>
            </a:r>
            <a:endParaRPr lang="en-US">
              <a:solidFill>
                <a:srgbClr val="000000"/>
              </a:solidFill>
            </a:endParaRPr>
          </a:p>
        </p:txBody>
      </p:sp>
      <p:sp>
        <p:nvSpPr>
          <p:cNvPr id="41" name="CaixaDeTexto 40">
            <a:extLst>
              <a:ext uri="{FF2B5EF4-FFF2-40B4-BE49-F238E27FC236}">
                <a16:creationId xmlns:a16="http://schemas.microsoft.com/office/drawing/2014/main" id="{4A5DA256-BE6F-4715-88F3-165B4289CC17}"/>
              </a:ext>
            </a:extLst>
          </p:cNvPr>
          <p:cNvSpPr txBox="1"/>
          <p:nvPr/>
        </p:nvSpPr>
        <p:spPr>
          <a:xfrm>
            <a:off x="804997" y="2272143"/>
            <a:ext cx="4706803" cy="378883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2500" lnSpcReduction="20000"/>
          </a:bodyPr>
          <a:lstStyle/>
          <a:p>
            <a:pPr indent="-228600">
              <a:lnSpc>
                <a:spcPct val="90000"/>
              </a:lnSpc>
              <a:spcAft>
                <a:spcPts val="600"/>
              </a:spcAft>
              <a:buFont typeface="Arial" panose="020B0604020202020204" pitchFamily="34" charset="0"/>
              <a:buChar char="•"/>
            </a:pPr>
            <a:r>
              <a:rPr lang="pt-BR" sz="1700" dirty="0">
                <a:solidFill>
                  <a:srgbClr val="000000"/>
                </a:solidFill>
              </a:rPr>
              <a:t>Ester 3</a:t>
            </a:r>
          </a:p>
          <a:p>
            <a:pPr indent="-228600">
              <a:lnSpc>
                <a:spcPct val="90000"/>
              </a:lnSpc>
              <a:spcAft>
                <a:spcPts val="600"/>
              </a:spcAft>
              <a:buFont typeface="Arial" panose="020B0604020202020204" pitchFamily="34" charset="0"/>
              <a:buChar char="•"/>
            </a:pPr>
            <a:endParaRPr lang="pt-BR" sz="1700" dirty="0">
              <a:solidFill>
                <a:srgbClr val="000000"/>
              </a:solidFill>
            </a:endParaRPr>
          </a:p>
          <a:p>
            <a:pPr indent="-228600">
              <a:lnSpc>
                <a:spcPct val="90000"/>
              </a:lnSpc>
              <a:spcAft>
                <a:spcPts val="600"/>
              </a:spcAft>
              <a:buFont typeface="Arial" panose="020B0604020202020204" pitchFamily="34" charset="0"/>
              <a:buChar char="•"/>
            </a:pPr>
            <a:r>
              <a:rPr lang="pt-BR" sz="1700" dirty="0">
                <a:solidFill>
                  <a:srgbClr val="000000"/>
                </a:solidFill>
              </a:rPr>
              <a:t>(08) E Hamã disse ao rei Assuero: Existe espalhado e dividido entre os povos, em todas as províncias do teu reino, um povo cujas leis são diferentes das leis de todos os povos e que não cumpre as leis do rei; pelo que não convém ao rei deixa-lo ficar.</a:t>
            </a:r>
          </a:p>
          <a:p>
            <a:pPr indent="-228600">
              <a:lnSpc>
                <a:spcPct val="90000"/>
              </a:lnSpc>
              <a:spcAft>
                <a:spcPts val="600"/>
              </a:spcAft>
              <a:buFont typeface="Arial" panose="020B0604020202020204" pitchFamily="34" charset="0"/>
              <a:buChar char="•"/>
            </a:pPr>
            <a:r>
              <a:rPr lang="pt-BR" sz="1700" dirty="0">
                <a:solidFill>
                  <a:srgbClr val="000000"/>
                </a:solidFill>
              </a:rPr>
              <a:t>(09) Se bem parecer ao rei, escreva-se que os matem; e eu porei nas mãos dos que fizerem a obra dez mil talentos de prata, para que entrem no tesouro do rei.</a:t>
            </a:r>
          </a:p>
          <a:p>
            <a:pPr indent="-228600">
              <a:lnSpc>
                <a:spcPct val="90000"/>
              </a:lnSpc>
              <a:spcAft>
                <a:spcPts val="600"/>
              </a:spcAft>
              <a:buFont typeface="Arial" panose="020B0604020202020204" pitchFamily="34" charset="0"/>
              <a:buChar char="•"/>
            </a:pPr>
            <a:r>
              <a:rPr lang="pt-BR" sz="1700" dirty="0">
                <a:solidFill>
                  <a:srgbClr val="000000"/>
                </a:solidFill>
              </a:rPr>
              <a:t>(10) Então tirou o rei o anel da sua mão e o deu a Hamã, filho de </a:t>
            </a:r>
            <a:r>
              <a:rPr lang="pt-BR" sz="1700" dirty="0" err="1">
                <a:solidFill>
                  <a:srgbClr val="000000"/>
                </a:solidFill>
              </a:rPr>
              <a:t>Hamedata</a:t>
            </a:r>
            <a:r>
              <a:rPr lang="pt-BR" sz="1700" dirty="0">
                <a:solidFill>
                  <a:srgbClr val="000000"/>
                </a:solidFill>
              </a:rPr>
              <a:t>, </a:t>
            </a:r>
            <a:r>
              <a:rPr lang="pt-BR" sz="1700" dirty="0" err="1">
                <a:solidFill>
                  <a:srgbClr val="000000"/>
                </a:solidFill>
              </a:rPr>
              <a:t>agatita</a:t>
            </a:r>
            <a:r>
              <a:rPr lang="pt-BR" sz="1700" dirty="0">
                <a:solidFill>
                  <a:srgbClr val="000000"/>
                </a:solidFill>
              </a:rPr>
              <a:t>, adversário dos judeus.</a:t>
            </a:r>
          </a:p>
          <a:p>
            <a:pPr indent="-228600">
              <a:lnSpc>
                <a:spcPct val="90000"/>
              </a:lnSpc>
              <a:spcAft>
                <a:spcPts val="600"/>
              </a:spcAft>
              <a:buFont typeface="Arial" panose="020B0604020202020204" pitchFamily="34" charset="0"/>
              <a:buChar char="•"/>
            </a:pPr>
            <a:endParaRPr lang="pt-BR" sz="1700" dirty="0">
              <a:solidFill>
                <a:srgbClr val="000000"/>
              </a:solidFill>
            </a:endParaRPr>
          </a:p>
          <a:p>
            <a:pPr indent="-228600">
              <a:lnSpc>
                <a:spcPct val="90000"/>
              </a:lnSpc>
              <a:spcAft>
                <a:spcPts val="600"/>
              </a:spcAft>
              <a:buFont typeface="Arial" panose="020B0604020202020204" pitchFamily="34" charset="0"/>
              <a:buChar char="•"/>
            </a:pPr>
            <a:r>
              <a:rPr lang="pt-BR" sz="1700" dirty="0">
                <a:solidFill>
                  <a:srgbClr val="000000"/>
                </a:solidFill>
              </a:rPr>
              <a:t>(11) E disse o rei Hamã: Essa prata te é dada, como também esse povo, para fazerdes dele o que bem parecer aos teus olhos.</a:t>
            </a:r>
          </a:p>
          <a:p>
            <a:pPr indent="-228600">
              <a:lnSpc>
                <a:spcPct val="90000"/>
              </a:lnSpc>
              <a:spcAft>
                <a:spcPts val="600"/>
              </a:spcAft>
              <a:buFont typeface="Arial" panose="020B0604020202020204" pitchFamily="34" charset="0"/>
              <a:buChar char="•"/>
            </a:pPr>
            <a:endParaRPr lang="en-US" sz="1700" dirty="0">
              <a:solidFill>
                <a:srgbClr val="000000"/>
              </a:solidFill>
            </a:endParaRPr>
          </a:p>
        </p:txBody>
      </p:sp>
      <p:pic>
        <p:nvPicPr>
          <p:cNvPr id="43" name="Imagem 42" descr="Uma imagem contendo Diagrama&#10;&#10;Descrição gerada automaticamente">
            <a:extLst>
              <a:ext uri="{FF2B5EF4-FFF2-40B4-BE49-F238E27FC236}">
                <a16:creationId xmlns:a16="http://schemas.microsoft.com/office/drawing/2014/main" id="{A3351CA6-1FE2-4882-B1F9-83F0ED0715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872" y="97348"/>
            <a:ext cx="1244819" cy="1095750"/>
          </a:xfrm>
          <a:prstGeom prst="rect">
            <a:avLst/>
          </a:prstGeom>
        </p:spPr>
      </p:pic>
      <p:sp>
        <p:nvSpPr>
          <p:cNvPr id="2" name="CaixaDeTexto 1">
            <a:extLst>
              <a:ext uri="{FF2B5EF4-FFF2-40B4-BE49-F238E27FC236}">
                <a16:creationId xmlns:a16="http://schemas.microsoft.com/office/drawing/2014/main" id="{A2F94E4F-869C-42CC-96AD-E4AF1EC00937}"/>
              </a:ext>
            </a:extLst>
          </p:cNvPr>
          <p:cNvSpPr txBox="1"/>
          <p:nvPr/>
        </p:nvSpPr>
        <p:spPr>
          <a:xfrm>
            <a:off x="9586495" y="6657945"/>
            <a:ext cx="2605200" cy="200055"/>
          </a:xfrm>
          <a:prstGeom prst="rect">
            <a:avLst/>
          </a:prstGeom>
          <a:solidFill>
            <a:srgbClr val="000000"/>
          </a:solidFill>
        </p:spPr>
        <p:txBody>
          <a:bodyPr wrap="none" rtlCol="0">
            <a:spAutoFit/>
          </a:bodyPr>
          <a:lstStyle/>
          <a:p>
            <a:pPr algn="r">
              <a:spcAft>
                <a:spcPts val="600"/>
              </a:spcAft>
            </a:pPr>
            <a:r>
              <a:rPr lang="pt-BR" sz="700">
                <a:solidFill>
                  <a:srgbClr val="FFFFFF"/>
                </a:solidFill>
                <a:hlinkClick r:id="rId3" tooltip="https://jesuitas.lat/es/espiritualidad/1850-la-nueva-hermeneutica-y-el-uso-de-la-biblia-en-ejercicios">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pt-BR" sz="700">
              <a:solidFill>
                <a:srgbClr val="FFFFFF"/>
              </a:solidFill>
            </a:endParaRPr>
          </a:p>
        </p:txBody>
      </p:sp>
    </p:spTree>
    <p:extLst>
      <p:ext uri="{BB962C8B-B14F-4D97-AF65-F5344CB8AC3E}">
        <p14:creationId xmlns:p14="http://schemas.microsoft.com/office/powerpoint/2010/main" val="620767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50"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Rectangle 43">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8842D001-D11E-4690-B628-4D86FD3CA319}"/>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Introdução</a:t>
            </a:r>
          </a:p>
        </p:txBody>
      </p:sp>
      <p:sp>
        <p:nvSpPr>
          <p:cNvPr id="12" name="CaixaDeTexto 11">
            <a:extLst>
              <a:ext uri="{FF2B5EF4-FFF2-40B4-BE49-F238E27FC236}">
                <a16:creationId xmlns:a16="http://schemas.microsoft.com/office/drawing/2014/main" id="{53B61599-3C20-4020-B54B-9CAC5AE14B9D}"/>
              </a:ext>
            </a:extLst>
          </p:cNvPr>
          <p:cNvSpPr txBox="1"/>
          <p:nvPr/>
        </p:nvSpPr>
        <p:spPr>
          <a:xfrm>
            <a:off x="1424904" y="2494450"/>
            <a:ext cx="4053545" cy="3563159"/>
          </a:xfrm>
          <a:prstGeom prst="rect">
            <a:avLst/>
          </a:prstGeom>
        </p:spPr>
        <p:txBody>
          <a:bodyPr vert="horz" lIns="91440" tIns="45720" rIns="91440" bIns="45720" rtlCol="0">
            <a:normAutofit/>
          </a:bodyPr>
          <a:lstStyle/>
          <a:p>
            <a:pPr marL="6350" marR="635"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O tema desta lição é: O bem contra o mal: conflitos na caminhada.</a:t>
            </a:r>
          </a:p>
          <a:p>
            <a:pPr marL="6350" indent="-6350" algn="just">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 O livro de Ester narra um enfrentamento: Hamã, um homem mau, acusa injustamente, persegue, mente e difama Mardoqueu e o seu povo. Entretanto, veremos mais uma vez que o bem sempre triunfa sobre o mal.</a:t>
            </a:r>
          </a:p>
        </p:txBody>
      </p:sp>
    </p:spTree>
    <p:extLst>
      <p:ext uri="{BB962C8B-B14F-4D97-AF65-F5344CB8AC3E}">
        <p14:creationId xmlns:p14="http://schemas.microsoft.com/office/powerpoint/2010/main" val="262608244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m 5">
            <a:extLst>
              <a:ext uri="{FF2B5EF4-FFF2-40B4-BE49-F238E27FC236}">
                <a16:creationId xmlns:a16="http://schemas.microsoft.com/office/drawing/2014/main" id="{BF1D26C9-3CBA-48FC-B6B5-F1F5D095300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248" r="16337" b="9091"/>
          <a:stretch/>
        </p:blipFill>
        <p:spPr>
          <a:xfrm>
            <a:off x="3523488" y="10"/>
            <a:ext cx="8668512" cy="6857990"/>
          </a:xfrm>
          <a:prstGeom prst="rect">
            <a:avLst/>
          </a:prstGeom>
        </p:spPr>
      </p:pic>
      <p:sp>
        <p:nvSpPr>
          <p:cNvPr id="25" name="Rectangle 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9B044A8-48A5-419C-B6EA-1B4A5E29102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Subsidio ao professor</a:t>
            </a:r>
          </a:p>
        </p:txBody>
      </p:sp>
      <p:sp>
        <p:nvSpPr>
          <p:cNvPr id="27" name="Rectangle 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aixaDeTexto 6">
            <a:extLst>
              <a:ext uri="{FF2B5EF4-FFF2-40B4-BE49-F238E27FC236}">
                <a16:creationId xmlns:a16="http://schemas.microsoft.com/office/drawing/2014/main" id="{91F7B7E1-2E60-4448-B247-AC95FA7648EA}"/>
              </a:ext>
            </a:extLst>
          </p:cNvPr>
          <p:cNvSpPr txBox="1"/>
          <p:nvPr/>
        </p:nvSpPr>
        <p:spPr>
          <a:xfrm>
            <a:off x="9739085" y="6657945"/>
            <a:ext cx="2452915"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hlinkClick r:id="rId3" tooltip="http://commons.wikimedia.org/wiki/File:US_Navy_090806-N-2420K-006_U.S._Navy_Capt._Jeffery_Landsman,_a_professor_with_the_U.S._Naval_War_College,_discusses_an_oil_spill_scenario_with_students_at_the_Maritime_Center_of_Excellence_(MCE)_course_at_Bandari_College.jpg">
                  <a:extLst>
                    <a:ext uri="{A12FA001-AC4F-418D-AE19-62706E023703}">
                      <ahyp:hlinkClr xmlns:ahyp="http://schemas.microsoft.com/office/drawing/2018/hyperlinkcolor" val="tx"/>
                    </a:ext>
                  </a:extLst>
                </a:hlinkClick>
              </a:rPr>
              <a:t>Esta Foto</a:t>
            </a: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rPr>
              <a:t> de Autor Desconhecido está licenciado em </a:t>
            </a: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hlinkClick r:id="rId4" tooltip="https://creativecommons.org/licenses/by-sa/3.0/">
                  <a:extLst>
                    <a:ext uri="{A12FA001-AC4F-418D-AE19-62706E023703}">
                      <ahyp:hlinkClr xmlns:ahyp="http://schemas.microsoft.com/office/drawing/2018/hyperlinkcolor" val="tx"/>
                    </a:ext>
                  </a:extLst>
                </a:hlinkClick>
              </a:rPr>
              <a:t>CC BY-SA</a:t>
            </a:r>
            <a:endParaRPr kumimoji="0" lang="pt-BR"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82AD18AF-3EC8-4A98-BAFB-C9DE7F23A137}"/>
              </a:ext>
            </a:extLst>
          </p:cNvPr>
          <p:cNvSpPr/>
          <p:nvPr/>
        </p:nvSpPr>
        <p:spPr>
          <a:xfrm>
            <a:off x="255702" y="4676872"/>
            <a:ext cx="6535572" cy="1754326"/>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Conceitos importantes</a:t>
            </a:r>
          </a:p>
          <a:p>
            <a:pPr algn="ctr"/>
            <a:r>
              <a:rPr lang="pt-BR" sz="5400" dirty="0">
                <a:ln w="0"/>
                <a:effectLst>
                  <a:outerShdw blurRad="38100" dist="19050" dir="2700000" algn="tl" rotWithShape="0">
                    <a:schemeClr val="dk1">
                      <a:alpha val="40000"/>
                    </a:schemeClr>
                  </a:outerShdw>
                </a:effectLst>
              </a:rPr>
              <a:t>Da lição</a:t>
            </a:r>
            <a:endParaRPr lang="pt-BR"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059838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67EEF5-2E2C-4A01-B7A3-C1D3ABCFBAC6}"/>
              </a:ext>
            </a:extLst>
          </p:cNvPr>
          <p:cNvSpPr>
            <a:spLocks noGrp="1"/>
          </p:cNvSpPr>
          <p:nvPr>
            <p:ph type="title"/>
          </p:nvPr>
        </p:nvSpPr>
        <p:spPr/>
        <p:txBody>
          <a:bodyPr/>
          <a:lstStyle/>
          <a:p>
            <a:r>
              <a:rPr lang="pt-BR" dirty="0"/>
              <a:t>O bem contra o mal</a:t>
            </a:r>
          </a:p>
        </p:txBody>
      </p:sp>
      <p:sp>
        <p:nvSpPr>
          <p:cNvPr id="4" name="CaixaDeTexto 3">
            <a:extLst>
              <a:ext uri="{FF2B5EF4-FFF2-40B4-BE49-F238E27FC236}">
                <a16:creationId xmlns:a16="http://schemas.microsoft.com/office/drawing/2014/main" id="{306C9E82-7082-4174-9E84-56F7EA6B0B10}"/>
              </a:ext>
            </a:extLst>
          </p:cNvPr>
          <p:cNvSpPr txBox="1"/>
          <p:nvPr/>
        </p:nvSpPr>
        <p:spPr>
          <a:xfrm>
            <a:off x="1251725" y="2224426"/>
            <a:ext cx="7702704" cy="3139321"/>
          </a:xfrm>
          <a:prstGeom prst="rect">
            <a:avLst/>
          </a:prstGeom>
          <a:noFill/>
        </p:spPr>
        <p:txBody>
          <a:bodyPr wrap="square">
            <a:spAutoFit/>
          </a:bodyPr>
          <a:lstStyle/>
          <a:p>
            <a:r>
              <a:rPr lang="pt-BR" sz="1800" dirty="0">
                <a:effectLst/>
                <a:latin typeface="Times New Roman" panose="02020603050405020304" pitchFamily="18" charset="0"/>
                <a:ea typeface="Times New Roman" panose="02020603050405020304" pitchFamily="18" charset="0"/>
              </a:rPr>
              <a:t>O conflito entre </a:t>
            </a:r>
            <a:r>
              <a:rPr lang="pt-BR" sz="1800" dirty="0" err="1">
                <a:effectLst/>
                <a:latin typeface="Times New Roman" panose="02020603050405020304" pitchFamily="18" charset="0"/>
                <a:ea typeface="Times New Roman" panose="02020603050405020304" pitchFamily="18" charset="0"/>
              </a:rPr>
              <a:t>Hãma</a:t>
            </a:r>
            <a:r>
              <a:rPr lang="pt-BR" sz="1800" dirty="0">
                <a:effectLst/>
                <a:latin typeface="Times New Roman" panose="02020603050405020304" pitchFamily="18" charset="0"/>
                <a:ea typeface="Times New Roman" panose="02020603050405020304" pitchFamily="18" charset="0"/>
              </a:rPr>
              <a:t> e Mardoqueu envolveu um dilema ético que impulsou a uma ação de Mardoqueu que gerou em Hamã um desejo de vingança. Nossas decisões determinarão a maneira de encarar o problema e propor soluções a ele. O conflito teve início quando o</a:t>
            </a:r>
            <a:r>
              <a:rPr lang="pt-BR" sz="1800" dirty="0">
                <a:solidFill>
                  <a:srgbClr val="000000"/>
                </a:solidFill>
                <a:effectLst/>
                <a:latin typeface="Times New Roman" panose="02020603050405020304" pitchFamily="18" charset="0"/>
                <a:ea typeface="Times New Roman" panose="02020603050405020304" pitchFamily="18" charset="0"/>
              </a:rPr>
              <a:t> rei ordenou que todos os funcionários do palácio se curvassem e se ajoelhassem diante de Hamã (que era um ministro do rei Assuero da Pérsia</a:t>
            </a:r>
            <a:r>
              <a:rPr lang="pt-BR" sz="1800" dirty="0">
                <a:effectLst/>
                <a:latin typeface="Times New Roman" panose="02020603050405020304" pitchFamily="18" charset="0"/>
                <a:ea typeface="Times New Roman" panose="02020603050405020304" pitchFamily="18" charset="0"/>
              </a:rPr>
              <a:t>) </a:t>
            </a:r>
            <a:r>
              <a:rPr lang="pt-BR" sz="1800" dirty="0">
                <a:solidFill>
                  <a:srgbClr val="000000"/>
                </a:solidFill>
                <a:effectLst/>
                <a:latin typeface="Times New Roman" panose="02020603050405020304" pitchFamily="18" charset="0"/>
                <a:ea typeface="Times New Roman" panose="02020603050405020304" pitchFamily="18" charset="0"/>
              </a:rPr>
              <a:t>em sinal de respeito. E todos os funcionários começaram a fazer isso, menos Mardoqueu; ele não se se curvava, nem se ajoelhava.</a:t>
            </a:r>
          </a:p>
          <a:p>
            <a:r>
              <a:rPr lang="pt-BR" sz="1800" dirty="0">
                <a:solidFill>
                  <a:srgbClr val="000000"/>
                </a:solidFill>
                <a:effectLst/>
                <a:latin typeface="Times New Roman" panose="02020603050405020304" pitchFamily="18" charset="0"/>
                <a:ea typeface="Times New Roman" panose="02020603050405020304" pitchFamily="18" charset="0"/>
              </a:rPr>
              <a:t> Hamã ficou furioso quando descobriu que Mardoqueu primo e pai adotivo de Ester não se ajoelhava em honra do rei Assuero e a dele. E, quando lhe disseram que Mardoqueu era judeu, Hamã achou que não bastava somente mata-lo; ele fez planos para matar também todos os judeus que havia no reino de Assuero</a:t>
            </a:r>
            <a:endParaRPr lang="pt-BR" dirty="0"/>
          </a:p>
        </p:txBody>
      </p:sp>
    </p:spTree>
    <p:extLst>
      <p:ext uri="{BB962C8B-B14F-4D97-AF65-F5344CB8AC3E}">
        <p14:creationId xmlns:p14="http://schemas.microsoft.com/office/powerpoint/2010/main" val="5075444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926689-A66C-49A9-919F-DDA80880F4C5}"/>
              </a:ext>
            </a:extLst>
          </p:cNvPr>
          <p:cNvSpPr>
            <a:spLocks noGrp="1"/>
          </p:cNvSpPr>
          <p:nvPr>
            <p:ph type="title"/>
          </p:nvPr>
        </p:nvSpPr>
        <p:spPr>
          <a:xfrm>
            <a:off x="2655125" y="365125"/>
            <a:ext cx="4196938" cy="1325563"/>
          </a:xfrm>
        </p:spPr>
        <p:txBody>
          <a:bodyPr/>
          <a:lstStyle/>
          <a:p>
            <a:r>
              <a:rPr lang="pt-BR" dirty="0"/>
              <a:t>O anel de selar</a:t>
            </a:r>
          </a:p>
        </p:txBody>
      </p:sp>
      <p:pic>
        <p:nvPicPr>
          <p:cNvPr id="1026" name="Picture 2" descr="de">
            <a:extLst>
              <a:ext uri="{FF2B5EF4-FFF2-40B4-BE49-F238E27FC236}">
                <a16:creationId xmlns:a16="http://schemas.microsoft.com/office/drawing/2014/main" id="{3F1C7BE7-D559-4BF1-B7DB-8F44B285FF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0620" y="365125"/>
            <a:ext cx="4639552" cy="206129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a:extLst>
              <a:ext uri="{FF2B5EF4-FFF2-40B4-BE49-F238E27FC236}">
                <a16:creationId xmlns:a16="http://schemas.microsoft.com/office/drawing/2014/main" id="{E3DF9DAC-76D1-49CC-830D-A6F9B31A344E}"/>
              </a:ext>
            </a:extLst>
          </p:cNvPr>
          <p:cNvPicPr>
            <a:picLocks noChangeAspect="1"/>
          </p:cNvPicPr>
          <p:nvPr/>
        </p:nvPicPr>
        <p:blipFill>
          <a:blip r:embed="rId3"/>
          <a:stretch>
            <a:fillRect/>
          </a:stretch>
        </p:blipFill>
        <p:spPr>
          <a:xfrm>
            <a:off x="194088" y="1801895"/>
            <a:ext cx="6657975" cy="1971675"/>
          </a:xfrm>
          <a:prstGeom prst="rect">
            <a:avLst/>
          </a:prstGeom>
        </p:spPr>
      </p:pic>
      <p:sp>
        <p:nvSpPr>
          <p:cNvPr id="7" name="CaixaDeTexto 6">
            <a:extLst>
              <a:ext uri="{FF2B5EF4-FFF2-40B4-BE49-F238E27FC236}">
                <a16:creationId xmlns:a16="http://schemas.microsoft.com/office/drawing/2014/main" id="{F48D85AA-1F4B-4AB8-A7B7-788C4AB7E44E}"/>
              </a:ext>
            </a:extLst>
          </p:cNvPr>
          <p:cNvSpPr txBox="1"/>
          <p:nvPr/>
        </p:nvSpPr>
        <p:spPr>
          <a:xfrm>
            <a:off x="7159083" y="2537628"/>
            <a:ext cx="4360127" cy="3139321"/>
          </a:xfrm>
          <a:prstGeom prst="rect">
            <a:avLst/>
          </a:prstGeom>
          <a:noFill/>
        </p:spPr>
        <p:txBody>
          <a:bodyPr wrap="square">
            <a:spAutoFit/>
          </a:bodyPr>
          <a:lstStyle/>
          <a:p>
            <a:pPr algn="just"/>
            <a:r>
              <a:rPr lang="pt-BR" b="0" i="0" dirty="0">
                <a:solidFill>
                  <a:srgbClr val="333333"/>
                </a:solidFill>
                <a:effectLst/>
                <a:latin typeface="Trebuchet MS" panose="020B0603020202020204" pitchFamily="34" charset="0"/>
              </a:rPr>
              <a:t>No tempo dos reis, o anel de selar era a "assinatura real" utilizada para validar os decretos. A homologação de qualquer lei era feita mediante o "carimbo" do anel de selar real em cima daquilo que estava escrito. Nem mesmo o próprio rei poderia revogar um decreto escrito, assinado e selado, como pode ser visto, por exemplo, na ocasião em que o hebreu Daniel foi lançado na cova dos leões (Daniel 6.17).</a:t>
            </a:r>
            <a:endParaRPr lang="pt-BR" b="0" i="0" dirty="0">
              <a:solidFill>
                <a:srgbClr val="61636A"/>
              </a:solidFill>
              <a:effectLst/>
              <a:latin typeface="Lucida Grande"/>
            </a:endParaRPr>
          </a:p>
        </p:txBody>
      </p:sp>
      <p:pic>
        <p:nvPicPr>
          <p:cNvPr id="1028" name="Picture 4" descr="O Anel de selar | Re-pensando">
            <a:extLst>
              <a:ext uri="{FF2B5EF4-FFF2-40B4-BE49-F238E27FC236}">
                <a16:creationId xmlns:a16="http://schemas.microsoft.com/office/drawing/2014/main" id="{B5C1192F-A264-42BD-BBA2-D80816C922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537" y="3884777"/>
            <a:ext cx="3099437" cy="2494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5049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29FA3A6F-01D5-4416-A092-C07026971793}"/>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dirty="0" err="1">
                <a:solidFill>
                  <a:srgbClr val="FFFFFF"/>
                </a:solidFill>
              </a:rPr>
              <a:t>Nazismo</a:t>
            </a:r>
            <a:endParaRPr lang="en-US" dirty="0">
              <a:solidFill>
                <a:srgbClr val="FFFFFF"/>
              </a:solidFill>
            </a:endParaRPr>
          </a:p>
        </p:txBody>
      </p:sp>
      <p:pic>
        <p:nvPicPr>
          <p:cNvPr id="2050" name="Picture 2" descr="Hitler tomou decisões sob efeito de cocaína, diz autor de livro sobre  drogas na Alemanha nazista - BBC News Brasil">
            <a:extLst>
              <a:ext uri="{FF2B5EF4-FFF2-40B4-BE49-F238E27FC236}">
                <a16:creationId xmlns:a16="http://schemas.microsoft.com/office/drawing/2014/main" id="{A41F43F1-C0EC-4AD9-BD26-A4D5788155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38"/>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A9F9C914-A61A-409D-8C29-6C2D459D651D}"/>
              </a:ext>
            </a:extLst>
          </p:cNvPr>
          <p:cNvSpPr txBox="1"/>
          <p:nvPr/>
        </p:nvSpPr>
        <p:spPr>
          <a:xfrm>
            <a:off x="7683191" y="321732"/>
            <a:ext cx="3770868" cy="621453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dirty="0">
                <a:solidFill>
                  <a:srgbClr val="FFFFFF"/>
                </a:solidFill>
              </a:rPr>
              <a:t>No </a:t>
            </a:r>
            <a:r>
              <a:rPr lang="en-US" sz="2000" dirty="0" err="1">
                <a:solidFill>
                  <a:srgbClr val="FFFFFF"/>
                </a:solidFill>
              </a:rPr>
              <a:t>comentário</a:t>
            </a:r>
            <a:r>
              <a:rPr lang="en-US" sz="2000" dirty="0">
                <a:solidFill>
                  <a:srgbClr val="FFFFFF"/>
                </a:solidFill>
              </a:rPr>
              <a:t>, o </a:t>
            </a:r>
            <a:r>
              <a:rPr lang="en-US" sz="2000" dirty="0" err="1">
                <a:solidFill>
                  <a:srgbClr val="FFFFFF"/>
                </a:solidFill>
              </a:rPr>
              <a:t>autor</a:t>
            </a:r>
            <a:r>
              <a:rPr lang="en-US" sz="2000" dirty="0">
                <a:solidFill>
                  <a:srgbClr val="FFFFFF"/>
                </a:solidFill>
              </a:rPr>
              <a:t> </a:t>
            </a:r>
            <a:r>
              <a:rPr lang="en-US" sz="2000" dirty="0" err="1">
                <a:solidFill>
                  <a:srgbClr val="FFFFFF"/>
                </a:solidFill>
              </a:rPr>
              <a:t>destaca</a:t>
            </a:r>
            <a:r>
              <a:rPr lang="en-US" sz="2000" dirty="0">
                <a:solidFill>
                  <a:srgbClr val="FFFFFF"/>
                </a:solidFill>
              </a:rPr>
              <a:t> a </a:t>
            </a:r>
            <a:r>
              <a:rPr lang="en-US" sz="2000" dirty="0" err="1">
                <a:solidFill>
                  <a:srgbClr val="FFFFFF"/>
                </a:solidFill>
              </a:rPr>
              <a:t>comparação</a:t>
            </a:r>
            <a:r>
              <a:rPr lang="en-US" sz="2000" dirty="0">
                <a:solidFill>
                  <a:srgbClr val="FFFFFF"/>
                </a:solidFill>
              </a:rPr>
              <a:t> entre a </a:t>
            </a:r>
            <a:r>
              <a:rPr lang="en-US" sz="2000" dirty="0" err="1">
                <a:solidFill>
                  <a:srgbClr val="FFFFFF"/>
                </a:solidFill>
              </a:rPr>
              <a:t>tentativa</a:t>
            </a:r>
            <a:r>
              <a:rPr lang="en-US" sz="2000" dirty="0">
                <a:solidFill>
                  <a:srgbClr val="FFFFFF"/>
                </a:solidFill>
              </a:rPr>
              <a:t> de </a:t>
            </a:r>
            <a:r>
              <a:rPr lang="en-US" sz="2000" dirty="0" err="1">
                <a:solidFill>
                  <a:srgbClr val="FFFFFF"/>
                </a:solidFill>
              </a:rPr>
              <a:t>exterminar</a:t>
            </a:r>
            <a:r>
              <a:rPr lang="en-US" sz="2000" dirty="0">
                <a:solidFill>
                  <a:srgbClr val="FFFFFF"/>
                </a:solidFill>
              </a:rPr>
              <a:t> o </a:t>
            </a:r>
            <a:r>
              <a:rPr lang="en-US" sz="2000" dirty="0" err="1">
                <a:solidFill>
                  <a:srgbClr val="FFFFFF"/>
                </a:solidFill>
              </a:rPr>
              <a:t>povo</a:t>
            </a:r>
            <a:r>
              <a:rPr lang="en-US" sz="2000" dirty="0">
                <a:solidFill>
                  <a:srgbClr val="FFFFFF"/>
                </a:solidFill>
              </a:rPr>
              <a:t> </a:t>
            </a:r>
            <a:r>
              <a:rPr lang="en-US" sz="2000" dirty="0" err="1">
                <a:solidFill>
                  <a:srgbClr val="FFFFFF"/>
                </a:solidFill>
              </a:rPr>
              <a:t>judeu</a:t>
            </a:r>
            <a:r>
              <a:rPr lang="en-US" sz="2000" dirty="0">
                <a:solidFill>
                  <a:srgbClr val="FFFFFF"/>
                </a:solidFill>
              </a:rPr>
              <a:t>, </a:t>
            </a:r>
            <a:r>
              <a:rPr lang="en-US" sz="2000" dirty="0" err="1">
                <a:solidFill>
                  <a:srgbClr val="FFFFFF"/>
                </a:solidFill>
              </a:rPr>
              <a:t>orquestrado</a:t>
            </a:r>
            <a:r>
              <a:rPr lang="en-US" sz="2000" dirty="0">
                <a:solidFill>
                  <a:srgbClr val="FFFFFF"/>
                </a:solidFill>
              </a:rPr>
              <a:t> por Hamã, com a </a:t>
            </a:r>
            <a:r>
              <a:rPr lang="en-US" sz="2000" dirty="0" err="1">
                <a:solidFill>
                  <a:srgbClr val="FFFFFF"/>
                </a:solidFill>
              </a:rPr>
              <a:t>perseguição</a:t>
            </a:r>
            <a:r>
              <a:rPr lang="en-US" sz="2000" dirty="0">
                <a:solidFill>
                  <a:srgbClr val="FFFFFF"/>
                </a:solidFill>
              </a:rPr>
              <a:t> de Hitler </a:t>
            </a:r>
            <a:r>
              <a:rPr lang="en-US" sz="2000" dirty="0" err="1">
                <a:solidFill>
                  <a:srgbClr val="FFFFFF"/>
                </a:solidFill>
              </a:rPr>
              <a:t>aos</a:t>
            </a:r>
            <a:r>
              <a:rPr lang="en-US" sz="2000" dirty="0">
                <a:solidFill>
                  <a:srgbClr val="FFFFFF"/>
                </a:solidFill>
              </a:rPr>
              <a:t> </a:t>
            </a:r>
            <a:r>
              <a:rPr lang="en-US" sz="2000" dirty="0" err="1">
                <a:solidFill>
                  <a:srgbClr val="FFFFFF"/>
                </a:solidFill>
              </a:rPr>
              <a:t>judeus</a:t>
            </a:r>
            <a:r>
              <a:rPr lang="en-US" sz="2000" dirty="0">
                <a:solidFill>
                  <a:srgbClr val="FFFFFF"/>
                </a:solidFill>
              </a:rPr>
              <a:t> que </a:t>
            </a:r>
            <a:r>
              <a:rPr lang="en-US" sz="2000" dirty="0" err="1">
                <a:solidFill>
                  <a:srgbClr val="FFFFFF"/>
                </a:solidFill>
              </a:rPr>
              <a:t>culminou</a:t>
            </a:r>
            <a:r>
              <a:rPr lang="en-US" sz="2000" dirty="0">
                <a:solidFill>
                  <a:srgbClr val="FFFFFF"/>
                </a:solidFill>
              </a:rPr>
              <a:t> com o </a:t>
            </a:r>
            <a:r>
              <a:rPr lang="en-US" sz="2000" dirty="0" err="1">
                <a:solidFill>
                  <a:srgbClr val="FFFFFF"/>
                </a:solidFill>
              </a:rPr>
              <a:t>Holocausto</a:t>
            </a:r>
            <a:r>
              <a:rPr lang="en-US" sz="2000" dirty="0">
                <a:solidFill>
                  <a:srgbClr val="FFFFFF"/>
                </a:solidFill>
              </a:rPr>
              <a:t>. </a:t>
            </a:r>
          </a:p>
          <a:p>
            <a:pPr indent="-228600">
              <a:lnSpc>
                <a:spcPct val="90000"/>
              </a:lnSpc>
              <a:spcAft>
                <a:spcPts val="600"/>
              </a:spcAft>
              <a:buFont typeface="Arial" panose="020B0604020202020204" pitchFamily="34" charset="0"/>
              <a:buChar char="•"/>
            </a:pPr>
            <a:r>
              <a:rPr lang="pt-BR" sz="2000" dirty="0">
                <a:solidFill>
                  <a:srgbClr val="FFFFFF"/>
                </a:solidFill>
              </a:rPr>
              <a:t>Hitler, que era austríaco, lutou pela Alemanha na Primeira Guerra Mundial e foi ascendendo no cenário político alemão, por meio de seu discurso radical que se voltava para certos grupos da sociedade alemã, como os judeus, os social-democratas e os comunistas e também negros e pessoas com necessidades especiais. </a:t>
            </a:r>
          </a:p>
          <a:p>
            <a:pPr indent="-228600">
              <a:lnSpc>
                <a:spcPct val="90000"/>
              </a:lnSpc>
              <a:spcAft>
                <a:spcPts val="600"/>
              </a:spcAft>
              <a:buFont typeface="Arial" panose="020B0604020202020204" pitchFamily="34" charset="0"/>
              <a:buChar char="•"/>
            </a:pPr>
            <a:r>
              <a:rPr lang="pt-BR" sz="2000" dirty="0">
                <a:solidFill>
                  <a:srgbClr val="FFFFFF"/>
                </a:solidFill>
              </a:rPr>
              <a:t>Hitler </a:t>
            </a:r>
            <a:r>
              <a:rPr lang="pt-BR" sz="2000" dirty="0" err="1">
                <a:solidFill>
                  <a:srgbClr val="FFFFFF"/>
                </a:solidFill>
              </a:rPr>
              <a:t>persguiu</a:t>
            </a:r>
            <a:r>
              <a:rPr lang="pt-BR" sz="2000" dirty="0">
                <a:solidFill>
                  <a:srgbClr val="FFFFFF"/>
                </a:solidFill>
              </a:rPr>
              <a:t> os judeus e ordenou o holocausto que levou a morte mais de 6 milhões de Judeus</a:t>
            </a:r>
            <a:endParaRPr lang="en-US" sz="2000" dirty="0">
              <a:solidFill>
                <a:srgbClr val="FFFFFF"/>
              </a:solidFill>
            </a:endParaRPr>
          </a:p>
        </p:txBody>
      </p:sp>
      <p:sp>
        <p:nvSpPr>
          <p:cNvPr id="8" name="CaixaDeTexto 7">
            <a:extLst>
              <a:ext uri="{FF2B5EF4-FFF2-40B4-BE49-F238E27FC236}">
                <a16:creationId xmlns:a16="http://schemas.microsoft.com/office/drawing/2014/main" id="{405B6FCD-F8EC-4955-86C6-68CD5AE8263D}"/>
              </a:ext>
            </a:extLst>
          </p:cNvPr>
          <p:cNvSpPr txBox="1"/>
          <p:nvPr/>
        </p:nvSpPr>
        <p:spPr>
          <a:xfrm>
            <a:off x="452803" y="4572000"/>
            <a:ext cx="4442581" cy="206210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1600" b="0" i="0" dirty="0">
                <a:solidFill>
                  <a:srgbClr val="202124"/>
                </a:solidFill>
                <a:effectLst/>
                <a:latin typeface="arial" panose="020B0604020202020204" pitchFamily="34" charset="0"/>
              </a:rPr>
              <a:t>O termo </a:t>
            </a:r>
            <a:r>
              <a:rPr lang="pt-BR" sz="1600" b="1" i="0" dirty="0">
                <a:solidFill>
                  <a:srgbClr val="202124"/>
                </a:solidFill>
                <a:effectLst/>
                <a:latin typeface="arial" panose="020B0604020202020204" pitchFamily="34" charset="0"/>
              </a:rPr>
              <a:t>holocausto</a:t>
            </a:r>
            <a:r>
              <a:rPr lang="pt-BR" sz="1600" b="0" i="0" dirty="0">
                <a:solidFill>
                  <a:srgbClr val="202124"/>
                </a:solidFill>
                <a:effectLst/>
                <a:latin typeface="arial" panose="020B0604020202020204" pitchFamily="34" charset="0"/>
              </a:rPr>
              <a:t> refere-se ao genocídio organizado pelos alemães nazistas, principalmente de judeus, durante a Segunda Guerra Mundial. ... O </a:t>
            </a:r>
            <a:r>
              <a:rPr lang="pt-BR" sz="1600" b="1" i="0" dirty="0">
                <a:solidFill>
                  <a:srgbClr val="202124"/>
                </a:solidFill>
                <a:effectLst/>
                <a:latin typeface="arial" panose="020B0604020202020204" pitchFamily="34" charset="0"/>
              </a:rPr>
              <a:t>Holocausto</a:t>
            </a:r>
            <a:r>
              <a:rPr lang="pt-BR" sz="1600" b="0" i="0" dirty="0">
                <a:solidFill>
                  <a:srgbClr val="202124"/>
                </a:solidFill>
                <a:effectLst/>
                <a:latin typeface="arial" panose="020B0604020202020204" pitchFamily="34" charset="0"/>
              </a:rPr>
              <a:t> fez parte da Solução Final, um plano nazista que procurou eliminar os judeus da Europa, além de outras minorias, como ciganos, homossexuais e negros.</a:t>
            </a:r>
            <a:endParaRPr lang="pt-BR" sz="1600" dirty="0"/>
          </a:p>
        </p:txBody>
      </p:sp>
    </p:spTree>
    <p:extLst>
      <p:ext uri="{BB962C8B-B14F-4D97-AF65-F5344CB8AC3E}">
        <p14:creationId xmlns:p14="http://schemas.microsoft.com/office/powerpoint/2010/main" val="11799135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0E72C0E-BA93-4F61-AC85-53B95AC3F8EB}"/>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Para Saber mais!</a:t>
            </a: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m 5" descr="Interface gráfica do usuário, Texto, Aplicativo&#10;&#10;Descrição gerada automaticamente">
            <a:extLst>
              <a:ext uri="{FF2B5EF4-FFF2-40B4-BE49-F238E27FC236}">
                <a16:creationId xmlns:a16="http://schemas.microsoft.com/office/drawing/2014/main" id="{3E711CBF-E6A8-4708-BF52-201D3B158E1A}"/>
              </a:ext>
            </a:extLst>
          </p:cNvPr>
          <p:cNvPicPr>
            <a:picLocks noChangeAspect="1"/>
          </p:cNvPicPr>
          <p:nvPr/>
        </p:nvPicPr>
        <p:blipFill rotWithShape="1">
          <a:blip r:embed="rId2">
            <a:extLst>
              <a:ext uri="{28A0092B-C50C-407E-A947-70E740481C1C}">
                <a14:useLocalDpi xmlns:a14="http://schemas.microsoft.com/office/drawing/2010/main" val="0"/>
              </a:ext>
            </a:extLst>
          </a:blip>
          <a:srcRect t="7079" b="9624"/>
          <a:stretch/>
        </p:blipFill>
        <p:spPr>
          <a:xfrm>
            <a:off x="344648" y="2888126"/>
            <a:ext cx="4974911" cy="3768706"/>
          </a:xfrm>
          <a:prstGeom prst="rect">
            <a:avLst/>
          </a:prstGeom>
        </p:spPr>
      </p:pic>
      <p:pic>
        <p:nvPicPr>
          <p:cNvPr id="10" name="Imagem 9" descr="Mulher atlética fazendo apresentação com o braço levantado">
            <a:extLst>
              <a:ext uri="{FF2B5EF4-FFF2-40B4-BE49-F238E27FC236}">
                <a16:creationId xmlns:a16="http://schemas.microsoft.com/office/drawing/2014/main" id="{78B8583B-9C8D-4A0D-81ED-243D75316A5A}"/>
              </a:ext>
            </a:extLst>
          </p:cNvPr>
          <p:cNvPicPr>
            <a:picLocks noChangeAspect="1"/>
          </p:cNvPicPr>
          <p:nvPr/>
        </p:nvPicPr>
        <p:blipFill rotWithShape="1">
          <a:blip r:embed="rId3">
            <a:extLst>
              <a:ext uri="{28A0092B-C50C-407E-A947-70E740481C1C}">
                <a14:useLocalDpi xmlns:a14="http://schemas.microsoft.com/office/drawing/2010/main" val="0"/>
              </a:ext>
            </a:extLst>
          </a:blip>
          <a:srcRect b="55030"/>
          <a:stretch/>
        </p:blipFill>
        <p:spPr>
          <a:xfrm>
            <a:off x="5463485" y="2484379"/>
            <a:ext cx="4974911" cy="4576199"/>
          </a:xfrm>
          <a:prstGeom prst="rect">
            <a:avLst/>
          </a:prstGeom>
        </p:spPr>
      </p:pic>
    </p:spTree>
    <p:extLst>
      <p:ext uri="{BB962C8B-B14F-4D97-AF65-F5344CB8AC3E}">
        <p14:creationId xmlns:p14="http://schemas.microsoft.com/office/powerpoint/2010/main" val="240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A5ACB9A-B0E5-4B85-B616-BAAFCBF06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a:extLst>
              <a:ext uri="{FF2B5EF4-FFF2-40B4-BE49-F238E27FC236}">
                <a16:creationId xmlns:a16="http://schemas.microsoft.com/office/drawing/2014/main" id="{72E88C85-0C12-45AB-AB38-7DD8508C1C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29" name="Rectangle 28">
              <a:extLst>
                <a:ext uri="{FF2B5EF4-FFF2-40B4-BE49-F238E27FC236}">
                  <a16:creationId xmlns:a16="http://schemas.microsoft.com/office/drawing/2014/main" id="{442F1C99-DC89-4C0E-9645-78ED266B8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rgbClr val="FFFFFF"/>
            </a:solidFill>
            <a:ln w="0">
              <a:noFill/>
              <a:prstDash val="solid"/>
              <a:round/>
              <a:headEnd/>
              <a:tailEnd/>
            </a:ln>
          </p:spPr>
          <p:txBody>
            <a:bodyPr rtlCol="0" anchor="ctr"/>
            <a:lstStyle/>
            <a:p>
              <a:pPr algn="ctr" defTabSz="457200"/>
              <a:endParaRPr lang="en-US">
                <a:solidFill>
                  <a:schemeClr val="tx1"/>
                </a:solidFill>
              </a:endParaRPr>
            </a:p>
          </p:txBody>
        </p:sp>
        <p:sp>
          <p:nvSpPr>
            <p:cNvPr id="30" name="Rectangle 29">
              <a:extLst>
                <a:ext uri="{FF2B5EF4-FFF2-40B4-BE49-F238E27FC236}">
                  <a16:creationId xmlns:a16="http://schemas.microsoft.com/office/drawing/2014/main" id="{49EB5FB3-6DE8-43D7-9A37-2E1189B12C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dirty="0">
                <a:solidFill>
                  <a:schemeClr val="tx1"/>
                </a:solidFill>
              </a:endParaRPr>
            </a:p>
          </p:txBody>
        </p:sp>
      </p:grpSp>
      <p:sp useBgFill="1">
        <p:nvSpPr>
          <p:cNvPr id="32" name="Freeform: Shape 31">
            <a:extLst>
              <a:ext uri="{FF2B5EF4-FFF2-40B4-BE49-F238E27FC236}">
                <a16:creationId xmlns:a16="http://schemas.microsoft.com/office/drawing/2014/main" id="{21CD0CBD-C727-43F9-BDFE-34D6D1A97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551875"/>
          </a:xfrm>
          <a:custGeom>
            <a:avLst/>
            <a:gdLst>
              <a:gd name="connsiteX0" fmla="*/ 0 w 12191999"/>
              <a:gd name="connsiteY0" fmla="*/ 0 h 6551875"/>
              <a:gd name="connsiteX1" fmla="*/ 12191999 w 12191999"/>
              <a:gd name="connsiteY1" fmla="*/ 0 h 6551875"/>
              <a:gd name="connsiteX2" fmla="*/ 12191999 w 12191999"/>
              <a:gd name="connsiteY2" fmla="*/ 6181404 h 6551875"/>
              <a:gd name="connsiteX3" fmla="*/ 12190147 w 12191999"/>
              <a:gd name="connsiteY3" fmla="*/ 6181361 h 6551875"/>
              <a:gd name="connsiteX4" fmla="*/ 12129821 w 12191999"/>
              <a:gd name="connsiteY4" fmla="*/ 6173424 h 6551875"/>
              <a:gd name="connsiteX5" fmla="*/ 12077433 w 12191999"/>
              <a:gd name="connsiteY5" fmla="*/ 6162311 h 6551875"/>
              <a:gd name="connsiteX6" fmla="*/ 12031397 w 12191999"/>
              <a:gd name="connsiteY6" fmla="*/ 6148023 h 6551875"/>
              <a:gd name="connsiteX7" fmla="*/ 11990121 w 12191999"/>
              <a:gd name="connsiteY7" fmla="*/ 6132148 h 6551875"/>
              <a:gd name="connsiteX8" fmla="*/ 11953609 w 12191999"/>
              <a:gd name="connsiteY8" fmla="*/ 6113098 h 6551875"/>
              <a:gd name="connsiteX9" fmla="*/ 11915509 w 12191999"/>
              <a:gd name="connsiteY9" fmla="*/ 6094048 h 6551875"/>
              <a:gd name="connsiteX10" fmla="*/ 11877409 w 12191999"/>
              <a:gd name="connsiteY10" fmla="*/ 6074998 h 6551875"/>
              <a:gd name="connsiteX11" fmla="*/ 11840897 w 12191999"/>
              <a:gd name="connsiteY11" fmla="*/ 6059123 h 6551875"/>
              <a:gd name="connsiteX12" fmla="*/ 11799621 w 12191999"/>
              <a:gd name="connsiteY12" fmla="*/ 6043248 h 6551875"/>
              <a:gd name="connsiteX13" fmla="*/ 11753583 w 12191999"/>
              <a:gd name="connsiteY13" fmla="*/ 6027373 h 6551875"/>
              <a:gd name="connsiteX14" fmla="*/ 11701197 w 12191999"/>
              <a:gd name="connsiteY14" fmla="*/ 6016261 h 6551875"/>
              <a:gd name="connsiteX15" fmla="*/ 11640871 w 12191999"/>
              <a:gd name="connsiteY15" fmla="*/ 6009911 h 6551875"/>
              <a:gd name="connsiteX16" fmla="*/ 11572609 w 12191999"/>
              <a:gd name="connsiteY16" fmla="*/ 6006736 h 6551875"/>
              <a:gd name="connsiteX17" fmla="*/ 11504347 w 12191999"/>
              <a:gd name="connsiteY17" fmla="*/ 6009911 h 6551875"/>
              <a:gd name="connsiteX18" fmla="*/ 11444021 w 12191999"/>
              <a:gd name="connsiteY18" fmla="*/ 6016261 h 6551875"/>
              <a:gd name="connsiteX19" fmla="*/ 11391633 w 12191999"/>
              <a:gd name="connsiteY19" fmla="*/ 6027373 h 6551875"/>
              <a:gd name="connsiteX20" fmla="*/ 11345597 w 12191999"/>
              <a:gd name="connsiteY20" fmla="*/ 6043248 h 6551875"/>
              <a:gd name="connsiteX21" fmla="*/ 11304321 w 12191999"/>
              <a:gd name="connsiteY21" fmla="*/ 6059123 h 6551875"/>
              <a:gd name="connsiteX22" fmla="*/ 11267809 w 12191999"/>
              <a:gd name="connsiteY22" fmla="*/ 6074998 h 6551875"/>
              <a:gd name="connsiteX23" fmla="*/ 11229709 w 12191999"/>
              <a:gd name="connsiteY23" fmla="*/ 6094048 h 6551875"/>
              <a:gd name="connsiteX24" fmla="*/ 11191609 w 12191999"/>
              <a:gd name="connsiteY24" fmla="*/ 6113098 h 6551875"/>
              <a:gd name="connsiteX25" fmla="*/ 11155097 w 12191999"/>
              <a:gd name="connsiteY25" fmla="*/ 6132148 h 6551875"/>
              <a:gd name="connsiteX26" fmla="*/ 11113821 w 12191999"/>
              <a:gd name="connsiteY26" fmla="*/ 6148023 h 6551875"/>
              <a:gd name="connsiteX27" fmla="*/ 11067783 w 12191999"/>
              <a:gd name="connsiteY27" fmla="*/ 6162311 h 6551875"/>
              <a:gd name="connsiteX28" fmla="*/ 11015397 w 12191999"/>
              <a:gd name="connsiteY28" fmla="*/ 6173423 h 6551875"/>
              <a:gd name="connsiteX29" fmla="*/ 10955071 w 12191999"/>
              <a:gd name="connsiteY29" fmla="*/ 6181361 h 6551875"/>
              <a:gd name="connsiteX30" fmla="*/ 10886809 w 12191999"/>
              <a:gd name="connsiteY30" fmla="*/ 6182948 h 6551875"/>
              <a:gd name="connsiteX31" fmla="*/ 10818547 w 12191999"/>
              <a:gd name="connsiteY31" fmla="*/ 6181361 h 6551875"/>
              <a:gd name="connsiteX32" fmla="*/ 10758221 w 12191999"/>
              <a:gd name="connsiteY32" fmla="*/ 6173423 h 6551875"/>
              <a:gd name="connsiteX33" fmla="*/ 10705833 w 12191999"/>
              <a:gd name="connsiteY33" fmla="*/ 6162311 h 6551875"/>
              <a:gd name="connsiteX34" fmla="*/ 10659797 w 12191999"/>
              <a:gd name="connsiteY34" fmla="*/ 6148023 h 6551875"/>
              <a:gd name="connsiteX35" fmla="*/ 10618521 w 12191999"/>
              <a:gd name="connsiteY35" fmla="*/ 6132148 h 6551875"/>
              <a:gd name="connsiteX36" fmla="*/ 10582009 w 12191999"/>
              <a:gd name="connsiteY36" fmla="*/ 6113098 h 6551875"/>
              <a:gd name="connsiteX37" fmla="*/ 10543909 w 12191999"/>
              <a:gd name="connsiteY37" fmla="*/ 6094048 h 6551875"/>
              <a:gd name="connsiteX38" fmla="*/ 10505809 w 12191999"/>
              <a:gd name="connsiteY38" fmla="*/ 6074998 h 6551875"/>
              <a:gd name="connsiteX39" fmla="*/ 10469297 w 12191999"/>
              <a:gd name="connsiteY39" fmla="*/ 6059123 h 6551875"/>
              <a:gd name="connsiteX40" fmla="*/ 10428021 w 12191999"/>
              <a:gd name="connsiteY40" fmla="*/ 6043248 h 6551875"/>
              <a:gd name="connsiteX41" fmla="*/ 10381983 w 12191999"/>
              <a:gd name="connsiteY41" fmla="*/ 6027373 h 6551875"/>
              <a:gd name="connsiteX42" fmla="*/ 10329597 w 12191999"/>
              <a:gd name="connsiteY42" fmla="*/ 6016261 h 6551875"/>
              <a:gd name="connsiteX43" fmla="*/ 10269271 w 12191999"/>
              <a:gd name="connsiteY43" fmla="*/ 6009911 h 6551875"/>
              <a:gd name="connsiteX44" fmla="*/ 10201009 w 12191999"/>
              <a:gd name="connsiteY44" fmla="*/ 6006736 h 6551875"/>
              <a:gd name="connsiteX45" fmla="*/ 10132747 w 12191999"/>
              <a:gd name="connsiteY45" fmla="*/ 6009911 h 6551875"/>
              <a:gd name="connsiteX46" fmla="*/ 10072421 w 12191999"/>
              <a:gd name="connsiteY46" fmla="*/ 6016261 h 6551875"/>
              <a:gd name="connsiteX47" fmla="*/ 10020033 w 12191999"/>
              <a:gd name="connsiteY47" fmla="*/ 6027373 h 6551875"/>
              <a:gd name="connsiteX48" fmla="*/ 9973997 w 12191999"/>
              <a:gd name="connsiteY48" fmla="*/ 6043248 h 6551875"/>
              <a:gd name="connsiteX49" fmla="*/ 9932721 w 12191999"/>
              <a:gd name="connsiteY49" fmla="*/ 6059123 h 6551875"/>
              <a:gd name="connsiteX50" fmla="*/ 9896209 w 12191999"/>
              <a:gd name="connsiteY50" fmla="*/ 6074998 h 6551875"/>
              <a:gd name="connsiteX51" fmla="*/ 9820009 w 12191999"/>
              <a:gd name="connsiteY51" fmla="*/ 6113098 h 6551875"/>
              <a:gd name="connsiteX52" fmla="*/ 9783497 w 12191999"/>
              <a:gd name="connsiteY52" fmla="*/ 6132148 h 6551875"/>
              <a:gd name="connsiteX53" fmla="*/ 9742221 w 12191999"/>
              <a:gd name="connsiteY53" fmla="*/ 6148023 h 6551875"/>
              <a:gd name="connsiteX54" fmla="*/ 9696183 w 12191999"/>
              <a:gd name="connsiteY54" fmla="*/ 6162311 h 6551875"/>
              <a:gd name="connsiteX55" fmla="*/ 9643797 w 12191999"/>
              <a:gd name="connsiteY55" fmla="*/ 6173423 h 6551875"/>
              <a:gd name="connsiteX56" fmla="*/ 9583471 w 12191999"/>
              <a:gd name="connsiteY56" fmla="*/ 6181361 h 6551875"/>
              <a:gd name="connsiteX57" fmla="*/ 9515209 w 12191999"/>
              <a:gd name="connsiteY57" fmla="*/ 6182948 h 6551875"/>
              <a:gd name="connsiteX58" fmla="*/ 9446947 w 12191999"/>
              <a:gd name="connsiteY58" fmla="*/ 6181361 h 6551875"/>
              <a:gd name="connsiteX59" fmla="*/ 9386621 w 12191999"/>
              <a:gd name="connsiteY59" fmla="*/ 6173423 h 6551875"/>
              <a:gd name="connsiteX60" fmla="*/ 9334233 w 12191999"/>
              <a:gd name="connsiteY60" fmla="*/ 6162311 h 6551875"/>
              <a:gd name="connsiteX61" fmla="*/ 9288197 w 12191999"/>
              <a:gd name="connsiteY61" fmla="*/ 6148023 h 6551875"/>
              <a:gd name="connsiteX62" fmla="*/ 9246921 w 12191999"/>
              <a:gd name="connsiteY62" fmla="*/ 6132148 h 6551875"/>
              <a:gd name="connsiteX63" fmla="*/ 9210409 w 12191999"/>
              <a:gd name="connsiteY63" fmla="*/ 6113098 h 6551875"/>
              <a:gd name="connsiteX64" fmla="*/ 9172309 w 12191999"/>
              <a:gd name="connsiteY64" fmla="*/ 6094048 h 6551875"/>
              <a:gd name="connsiteX65" fmla="*/ 9134209 w 12191999"/>
              <a:gd name="connsiteY65" fmla="*/ 6074998 h 6551875"/>
              <a:gd name="connsiteX66" fmla="*/ 9097697 w 12191999"/>
              <a:gd name="connsiteY66" fmla="*/ 6059123 h 6551875"/>
              <a:gd name="connsiteX67" fmla="*/ 9056421 w 12191999"/>
              <a:gd name="connsiteY67" fmla="*/ 6043248 h 6551875"/>
              <a:gd name="connsiteX68" fmla="*/ 9010383 w 12191999"/>
              <a:gd name="connsiteY68" fmla="*/ 6027373 h 6551875"/>
              <a:gd name="connsiteX69" fmla="*/ 8957997 w 12191999"/>
              <a:gd name="connsiteY69" fmla="*/ 6016261 h 6551875"/>
              <a:gd name="connsiteX70" fmla="*/ 8897671 w 12191999"/>
              <a:gd name="connsiteY70" fmla="*/ 6009911 h 6551875"/>
              <a:gd name="connsiteX71" fmla="*/ 8827821 w 12191999"/>
              <a:gd name="connsiteY71" fmla="*/ 6006736 h 6551875"/>
              <a:gd name="connsiteX72" fmla="*/ 8761147 w 12191999"/>
              <a:gd name="connsiteY72" fmla="*/ 6009911 h 6551875"/>
              <a:gd name="connsiteX73" fmla="*/ 8700821 w 12191999"/>
              <a:gd name="connsiteY73" fmla="*/ 6016261 h 6551875"/>
              <a:gd name="connsiteX74" fmla="*/ 8648433 w 12191999"/>
              <a:gd name="connsiteY74" fmla="*/ 6027373 h 6551875"/>
              <a:gd name="connsiteX75" fmla="*/ 8602397 w 12191999"/>
              <a:gd name="connsiteY75" fmla="*/ 6043248 h 6551875"/>
              <a:gd name="connsiteX76" fmla="*/ 8561121 w 12191999"/>
              <a:gd name="connsiteY76" fmla="*/ 6059123 h 6551875"/>
              <a:gd name="connsiteX77" fmla="*/ 8524609 w 12191999"/>
              <a:gd name="connsiteY77" fmla="*/ 6074998 h 6551875"/>
              <a:gd name="connsiteX78" fmla="*/ 8486509 w 12191999"/>
              <a:gd name="connsiteY78" fmla="*/ 6094048 h 6551875"/>
              <a:gd name="connsiteX79" fmla="*/ 8448409 w 12191999"/>
              <a:gd name="connsiteY79" fmla="*/ 6113098 h 6551875"/>
              <a:gd name="connsiteX80" fmla="*/ 8411897 w 12191999"/>
              <a:gd name="connsiteY80" fmla="*/ 6132148 h 6551875"/>
              <a:gd name="connsiteX81" fmla="*/ 8370622 w 12191999"/>
              <a:gd name="connsiteY81" fmla="*/ 6148023 h 6551875"/>
              <a:gd name="connsiteX82" fmla="*/ 8324584 w 12191999"/>
              <a:gd name="connsiteY82" fmla="*/ 6162311 h 6551875"/>
              <a:gd name="connsiteX83" fmla="*/ 8272197 w 12191999"/>
              <a:gd name="connsiteY83" fmla="*/ 6173423 h 6551875"/>
              <a:gd name="connsiteX84" fmla="*/ 8211872 w 12191999"/>
              <a:gd name="connsiteY84" fmla="*/ 6181361 h 6551875"/>
              <a:gd name="connsiteX85" fmla="*/ 8143609 w 12191999"/>
              <a:gd name="connsiteY85" fmla="*/ 6182948 h 6551875"/>
              <a:gd name="connsiteX86" fmla="*/ 8075347 w 12191999"/>
              <a:gd name="connsiteY86" fmla="*/ 6181361 h 6551875"/>
              <a:gd name="connsiteX87" fmla="*/ 8015022 w 12191999"/>
              <a:gd name="connsiteY87" fmla="*/ 6173423 h 6551875"/>
              <a:gd name="connsiteX88" fmla="*/ 7962634 w 12191999"/>
              <a:gd name="connsiteY88" fmla="*/ 6162311 h 6551875"/>
              <a:gd name="connsiteX89" fmla="*/ 7916597 w 12191999"/>
              <a:gd name="connsiteY89" fmla="*/ 6148023 h 6551875"/>
              <a:gd name="connsiteX90" fmla="*/ 7875322 w 12191999"/>
              <a:gd name="connsiteY90" fmla="*/ 6132148 h 6551875"/>
              <a:gd name="connsiteX91" fmla="*/ 7838809 w 12191999"/>
              <a:gd name="connsiteY91" fmla="*/ 6113098 h 6551875"/>
              <a:gd name="connsiteX92" fmla="*/ 7800709 w 12191999"/>
              <a:gd name="connsiteY92" fmla="*/ 6094048 h 6551875"/>
              <a:gd name="connsiteX93" fmla="*/ 7762609 w 12191999"/>
              <a:gd name="connsiteY93" fmla="*/ 6074998 h 6551875"/>
              <a:gd name="connsiteX94" fmla="*/ 7726097 w 12191999"/>
              <a:gd name="connsiteY94" fmla="*/ 6059123 h 6551875"/>
              <a:gd name="connsiteX95" fmla="*/ 7684822 w 12191999"/>
              <a:gd name="connsiteY95" fmla="*/ 6043248 h 6551875"/>
              <a:gd name="connsiteX96" fmla="*/ 7638784 w 12191999"/>
              <a:gd name="connsiteY96" fmla="*/ 6027373 h 6551875"/>
              <a:gd name="connsiteX97" fmla="*/ 7586397 w 12191999"/>
              <a:gd name="connsiteY97" fmla="*/ 6016261 h 6551875"/>
              <a:gd name="connsiteX98" fmla="*/ 7526072 w 12191999"/>
              <a:gd name="connsiteY98" fmla="*/ 6009911 h 6551875"/>
              <a:gd name="connsiteX99" fmla="*/ 7457809 w 12191999"/>
              <a:gd name="connsiteY99" fmla="*/ 6006736 h 6551875"/>
              <a:gd name="connsiteX100" fmla="*/ 7389547 w 12191999"/>
              <a:gd name="connsiteY100" fmla="*/ 6009911 h 6551875"/>
              <a:gd name="connsiteX101" fmla="*/ 7329222 w 12191999"/>
              <a:gd name="connsiteY101" fmla="*/ 6016261 h 6551875"/>
              <a:gd name="connsiteX102" fmla="*/ 7276834 w 12191999"/>
              <a:gd name="connsiteY102" fmla="*/ 6027373 h 6551875"/>
              <a:gd name="connsiteX103" fmla="*/ 7230797 w 12191999"/>
              <a:gd name="connsiteY103" fmla="*/ 6043248 h 6551875"/>
              <a:gd name="connsiteX104" fmla="*/ 7189522 w 12191999"/>
              <a:gd name="connsiteY104" fmla="*/ 6059123 h 6551875"/>
              <a:gd name="connsiteX105" fmla="*/ 7153009 w 12191999"/>
              <a:gd name="connsiteY105" fmla="*/ 6074998 h 6551875"/>
              <a:gd name="connsiteX106" fmla="*/ 7114909 w 12191999"/>
              <a:gd name="connsiteY106" fmla="*/ 6094048 h 6551875"/>
              <a:gd name="connsiteX107" fmla="*/ 7076809 w 12191999"/>
              <a:gd name="connsiteY107" fmla="*/ 6113098 h 6551875"/>
              <a:gd name="connsiteX108" fmla="*/ 7040297 w 12191999"/>
              <a:gd name="connsiteY108" fmla="*/ 6132148 h 6551875"/>
              <a:gd name="connsiteX109" fmla="*/ 6999022 w 12191999"/>
              <a:gd name="connsiteY109" fmla="*/ 6148023 h 6551875"/>
              <a:gd name="connsiteX110" fmla="*/ 6952984 w 12191999"/>
              <a:gd name="connsiteY110" fmla="*/ 6162311 h 6551875"/>
              <a:gd name="connsiteX111" fmla="*/ 6900597 w 12191999"/>
              <a:gd name="connsiteY111" fmla="*/ 6173423 h 6551875"/>
              <a:gd name="connsiteX112" fmla="*/ 6840272 w 12191999"/>
              <a:gd name="connsiteY112" fmla="*/ 6181361 h 6551875"/>
              <a:gd name="connsiteX113" fmla="*/ 6781800 w 12191999"/>
              <a:gd name="connsiteY113" fmla="*/ 6182721 h 6551875"/>
              <a:gd name="connsiteX114" fmla="*/ 6723328 w 12191999"/>
              <a:gd name="connsiteY114" fmla="*/ 6181361 h 6551875"/>
              <a:gd name="connsiteX115" fmla="*/ 6663003 w 12191999"/>
              <a:gd name="connsiteY115" fmla="*/ 6173423 h 6551875"/>
              <a:gd name="connsiteX116" fmla="*/ 6610615 w 12191999"/>
              <a:gd name="connsiteY116" fmla="*/ 6162311 h 6551875"/>
              <a:gd name="connsiteX117" fmla="*/ 6564578 w 12191999"/>
              <a:gd name="connsiteY117" fmla="*/ 6148023 h 6551875"/>
              <a:gd name="connsiteX118" fmla="*/ 6523303 w 12191999"/>
              <a:gd name="connsiteY118" fmla="*/ 6132148 h 6551875"/>
              <a:gd name="connsiteX119" fmla="*/ 6486790 w 12191999"/>
              <a:gd name="connsiteY119" fmla="*/ 6113098 h 6551875"/>
              <a:gd name="connsiteX120" fmla="*/ 6448690 w 12191999"/>
              <a:gd name="connsiteY120" fmla="*/ 6094048 h 6551875"/>
              <a:gd name="connsiteX121" fmla="*/ 6410590 w 12191999"/>
              <a:gd name="connsiteY121" fmla="*/ 6074998 h 6551875"/>
              <a:gd name="connsiteX122" fmla="*/ 6374078 w 12191999"/>
              <a:gd name="connsiteY122" fmla="*/ 6059123 h 6551875"/>
              <a:gd name="connsiteX123" fmla="*/ 6332803 w 12191999"/>
              <a:gd name="connsiteY123" fmla="*/ 6043248 h 6551875"/>
              <a:gd name="connsiteX124" fmla="*/ 6286765 w 12191999"/>
              <a:gd name="connsiteY124" fmla="*/ 6027373 h 6551875"/>
              <a:gd name="connsiteX125" fmla="*/ 6234378 w 12191999"/>
              <a:gd name="connsiteY125" fmla="*/ 6016261 h 6551875"/>
              <a:gd name="connsiteX126" fmla="*/ 6174053 w 12191999"/>
              <a:gd name="connsiteY126" fmla="*/ 6009911 h 6551875"/>
              <a:gd name="connsiteX127" fmla="*/ 6105790 w 12191999"/>
              <a:gd name="connsiteY127" fmla="*/ 6006736 h 6551875"/>
              <a:gd name="connsiteX128" fmla="*/ 6096000 w 12191999"/>
              <a:gd name="connsiteY128" fmla="*/ 6007191 h 6551875"/>
              <a:gd name="connsiteX129" fmla="*/ 6086211 w 12191999"/>
              <a:gd name="connsiteY129" fmla="*/ 6006736 h 6551875"/>
              <a:gd name="connsiteX130" fmla="*/ 6017949 w 12191999"/>
              <a:gd name="connsiteY130" fmla="*/ 6009911 h 6551875"/>
              <a:gd name="connsiteX131" fmla="*/ 5957622 w 12191999"/>
              <a:gd name="connsiteY131" fmla="*/ 6016261 h 6551875"/>
              <a:gd name="connsiteX132" fmla="*/ 5905235 w 12191999"/>
              <a:gd name="connsiteY132" fmla="*/ 6027373 h 6551875"/>
              <a:gd name="connsiteX133" fmla="*/ 5859197 w 12191999"/>
              <a:gd name="connsiteY133" fmla="*/ 6043248 h 6551875"/>
              <a:gd name="connsiteX134" fmla="*/ 5817922 w 12191999"/>
              <a:gd name="connsiteY134" fmla="*/ 6059123 h 6551875"/>
              <a:gd name="connsiteX135" fmla="*/ 5781409 w 12191999"/>
              <a:gd name="connsiteY135" fmla="*/ 6074998 h 6551875"/>
              <a:gd name="connsiteX136" fmla="*/ 5743309 w 12191999"/>
              <a:gd name="connsiteY136" fmla="*/ 6094048 h 6551875"/>
              <a:gd name="connsiteX137" fmla="*/ 5705211 w 12191999"/>
              <a:gd name="connsiteY137" fmla="*/ 6113098 h 6551875"/>
              <a:gd name="connsiteX138" fmla="*/ 5668697 w 12191999"/>
              <a:gd name="connsiteY138" fmla="*/ 6132148 h 6551875"/>
              <a:gd name="connsiteX139" fmla="*/ 5627422 w 12191999"/>
              <a:gd name="connsiteY139" fmla="*/ 6148023 h 6551875"/>
              <a:gd name="connsiteX140" fmla="*/ 5581384 w 12191999"/>
              <a:gd name="connsiteY140" fmla="*/ 6162311 h 6551875"/>
              <a:gd name="connsiteX141" fmla="*/ 5528997 w 12191999"/>
              <a:gd name="connsiteY141" fmla="*/ 6173423 h 6551875"/>
              <a:gd name="connsiteX142" fmla="*/ 5468672 w 12191999"/>
              <a:gd name="connsiteY142" fmla="*/ 6181361 h 6551875"/>
              <a:gd name="connsiteX143" fmla="*/ 5410200 w 12191999"/>
              <a:gd name="connsiteY143" fmla="*/ 6182721 h 6551875"/>
              <a:gd name="connsiteX144" fmla="*/ 5351728 w 12191999"/>
              <a:gd name="connsiteY144" fmla="*/ 6181361 h 6551875"/>
              <a:gd name="connsiteX145" fmla="*/ 5291402 w 12191999"/>
              <a:gd name="connsiteY145" fmla="*/ 6173423 h 6551875"/>
              <a:gd name="connsiteX146" fmla="*/ 5239015 w 12191999"/>
              <a:gd name="connsiteY146" fmla="*/ 6162311 h 6551875"/>
              <a:gd name="connsiteX147" fmla="*/ 5192979 w 12191999"/>
              <a:gd name="connsiteY147" fmla="*/ 6148023 h 6551875"/>
              <a:gd name="connsiteX148" fmla="*/ 5151703 w 12191999"/>
              <a:gd name="connsiteY148" fmla="*/ 6132148 h 6551875"/>
              <a:gd name="connsiteX149" fmla="*/ 5115190 w 12191999"/>
              <a:gd name="connsiteY149" fmla="*/ 6113098 h 6551875"/>
              <a:gd name="connsiteX150" fmla="*/ 5077092 w 12191999"/>
              <a:gd name="connsiteY150" fmla="*/ 6094048 h 6551875"/>
              <a:gd name="connsiteX151" fmla="*/ 5038990 w 12191999"/>
              <a:gd name="connsiteY151" fmla="*/ 6074998 h 6551875"/>
              <a:gd name="connsiteX152" fmla="*/ 5002479 w 12191999"/>
              <a:gd name="connsiteY152" fmla="*/ 6059123 h 6551875"/>
              <a:gd name="connsiteX153" fmla="*/ 4961203 w 12191999"/>
              <a:gd name="connsiteY153" fmla="*/ 6043248 h 6551875"/>
              <a:gd name="connsiteX154" fmla="*/ 4915166 w 12191999"/>
              <a:gd name="connsiteY154" fmla="*/ 6027373 h 6551875"/>
              <a:gd name="connsiteX155" fmla="*/ 4862778 w 12191999"/>
              <a:gd name="connsiteY155" fmla="*/ 6016261 h 6551875"/>
              <a:gd name="connsiteX156" fmla="*/ 4802454 w 12191999"/>
              <a:gd name="connsiteY156" fmla="*/ 6009911 h 6551875"/>
              <a:gd name="connsiteX157" fmla="*/ 4734190 w 12191999"/>
              <a:gd name="connsiteY157" fmla="*/ 6006736 h 6551875"/>
              <a:gd name="connsiteX158" fmla="*/ 4665929 w 12191999"/>
              <a:gd name="connsiteY158" fmla="*/ 6009911 h 6551875"/>
              <a:gd name="connsiteX159" fmla="*/ 4605603 w 12191999"/>
              <a:gd name="connsiteY159" fmla="*/ 6016261 h 6551875"/>
              <a:gd name="connsiteX160" fmla="*/ 4553217 w 12191999"/>
              <a:gd name="connsiteY160" fmla="*/ 6027373 h 6551875"/>
              <a:gd name="connsiteX161" fmla="*/ 4507178 w 12191999"/>
              <a:gd name="connsiteY161" fmla="*/ 6043248 h 6551875"/>
              <a:gd name="connsiteX162" fmla="*/ 4465903 w 12191999"/>
              <a:gd name="connsiteY162" fmla="*/ 6059123 h 6551875"/>
              <a:gd name="connsiteX163" fmla="*/ 4429390 w 12191999"/>
              <a:gd name="connsiteY163" fmla="*/ 6074998 h 6551875"/>
              <a:gd name="connsiteX164" fmla="*/ 4353190 w 12191999"/>
              <a:gd name="connsiteY164" fmla="*/ 6113098 h 6551875"/>
              <a:gd name="connsiteX165" fmla="*/ 4316678 w 12191999"/>
              <a:gd name="connsiteY165" fmla="*/ 6132148 h 6551875"/>
              <a:gd name="connsiteX166" fmla="*/ 4275403 w 12191999"/>
              <a:gd name="connsiteY166" fmla="*/ 6148023 h 6551875"/>
              <a:gd name="connsiteX167" fmla="*/ 4229365 w 12191999"/>
              <a:gd name="connsiteY167" fmla="*/ 6162311 h 6551875"/>
              <a:gd name="connsiteX168" fmla="*/ 4176978 w 12191999"/>
              <a:gd name="connsiteY168" fmla="*/ 6173423 h 6551875"/>
              <a:gd name="connsiteX169" fmla="*/ 4116653 w 12191999"/>
              <a:gd name="connsiteY169" fmla="*/ 6181361 h 6551875"/>
              <a:gd name="connsiteX170" fmla="*/ 4048390 w 12191999"/>
              <a:gd name="connsiteY170" fmla="*/ 6182948 h 6551875"/>
              <a:gd name="connsiteX171" fmla="*/ 3980128 w 12191999"/>
              <a:gd name="connsiteY171" fmla="*/ 6181361 h 6551875"/>
              <a:gd name="connsiteX172" fmla="*/ 3919803 w 12191999"/>
              <a:gd name="connsiteY172" fmla="*/ 6173423 h 6551875"/>
              <a:gd name="connsiteX173" fmla="*/ 3867415 w 12191999"/>
              <a:gd name="connsiteY173" fmla="*/ 6162311 h 6551875"/>
              <a:gd name="connsiteX174" fmla="*/ 3821378 w 12191999"/>
              <a:gd name="connsiteY174" fmla="*/ 6148023 h 6551875"/>
              <a:gd name="connsiteX175" fmla="*/ 3780103 w 12191999"/>
              <a:gd name="connsiteY175" fmla="*/ 6132148 h 6551875"/>
              <a:gd name="connsiteX176" fmla="*/ 3743590 w 12191999"/>
              <a:gd name="connsiteY176" fmla="*/ 6113098 h 6551875"/>
              <a:gd name="connsiteX177" fmla="*/ 3705490 w 12191999"/>
              <a:gd name="connsiteY177" fmla="*/ 6094048 h 6551875"/>
              <a:gd name="connsiteX178" fmla="*/ 3667390 w 12191999"/>
              <a:gd name="connsiteY178" fmla="*/ 6074998 h 6551875"/>
              <a:gd name="connsiteX179" fmla="*/ 3630878 w 12191999"/>
              <a:gd name="connsiteY179" fmla="*/ 6059123 h 6551875"/>
              <a:gd name="connsiteX180" fmla="*/ 3589603 w 12191999"/>
              <a:gd name="connsiteY180" fmla="*/ 6043248 h 6551875"/>
              <a:gd name="connsiteX181" fmla="*/ 3543565 w 12191999"/>
              <a:gd name="connsiteY181" fmla="*/ 6027373 h 6551875"/>
              <a:gd name="connsiteX182" fmla="*/ 3491178 w 12191999"/>
              <a:gd name="connsiteY182" fmla="*/ 6016261 h 6551875"/>
              <a:gd name="connsiteX183" fmla="*/ 3430853 w 12191999"/>
              <a:gd name="connsiteY183" fmla="*/ 6009911 h 6551875"/>
              <a:gd name="connsiteX184" fmla="*/ 3361003 w 12191999"/>
              <a:gd name="connsiteY184" fmla="*/ 6006736 h 6551875"/>
              <a:gd name="connsiteX185" fmla="*/ 3294328 w 12191999"/>
              <a:gd name="connsiteY185" fmla="*/ 6009911 h 6551875"/>
              <a:gd name="connsiteX186" fmla="*/ 3234003 w 12191999"/>
              <a:gd name="connsiteY186" fmla="*/ 6016261 h 6551875"/>
              <a:gd name="connsiteX187" fmla="*/ 3181615 w 12191999"/>
              <a:gd name="connsiteY187" fmla="*/ 6027373 h 6551875"/>
              <a:gd name="connsiteX188" fmla="*/ 3135578 w 12191999"/>
              <a:gd name="connsiteY188" fmla="*/ 6043248 h 6551875"/>
              <a:gd name="connsiteX189" fmla="*/ 3094303 w 12191999"/>
              <a:gd name="connsiteY189" fmla="*/ 6059123 h 6551875"/>
              <a:gd name="connsiteX190" fmla="*/ 3057790 w 12191999"/>
              <a:gd name="connsiteY190" fmla="*/ 6074998 h 6551875"/>
              <a:gd name="connsiteX191" fmla="*/ 3019690 w 12191999"/>
              <a:gd name="connsiteY191" fmla="*/ 6094048 h 6551875"/>
              <a:gd name="connsiteX192" fmla="*/ 2981590 w 12191999"/>
              <a:gd name="connsiteY192" fmla="*/ 6113098 h 6551875"/>
              <a:gd name="connsiteX193" fmla="*/ 2945078 w 12191999"/>
              <a:gd name="connsiteY193" fmla="*/ 6132148 h 6551875"/>
              <a:gd name="connsiteX194" fmla="*/ 2903803 w 12191999"/>
              <a:gd name="connsiteY194" fmla="*/ 6148023 h 6551875"/>
              <a:gd name="connsiteX195" fmla="*/ 2857765 w 12191999"/>
              <a:gd name="connsiteY195" fmla="*/ 6162311 h 6551875"/>
              <a:gd name="connsiteX196" fmla="*/ 2805378 w 12191999"/>
              <a:gd name="connsiteY196" fmla="*/ 6173423 h 6551875"/>
              <a:gd name="connsiteX197" fmla="*/ 2745053 w 12191999"/>
              <a:gd name="connsiteY197" fmla="*/ 6181361 h 6551875"/>
              <a:gd name="connsiteX198" fmla="*/ 2676790 w 12191999"/>
              <a:gd name="connsiteY198" fmla="*/ 6182948 h 6551875"/>
              <a:gd name="connsiteX199" fmla="*/ 2608528 w 12191999"/>
              <a:gd name="connsiteY199" fmla="*/ 6181361 h 6551875"/>
              <a:gd name="connsiteX200" fmla="*/ 2548203 w 12191999"/>
              <a:gd name="connsiteY200" fmla="*/ 6173423 h 6551875"/>
              <a:gd name="connsiteX201" fmla="*/ 2495815 w 12191999"/>
              <a:gd name="connsiteY201" fmla="*/ 6162311 h 6551875"/>
              <a:gd name="connsiteX202" fmla="*/ 2449778 w 12191999"/>
              <a:gd name="connsiteY202" fmla="*/ 6148023 h 6551875"/>
              <a:gd name="connsiteX203" fmla="*/ 2408503 w 12191999"/>
              <a:gd name="connsiteY203" fmla="*/ 6132148 h 6551875"/>
              <a:gd name="connsiteX204" fmla="*/ 2371990 w 12191999"/>
              <a:gd name="connsiteY204" fmla="*/ 6113098 h 6551875"/>
              <a:gd name="connsiteX205" fmla="*/ 2333890 w 12191999"/>
              <a:gd name="connsiteY205" fmla="*/ 6094048 h 6551875"/>
              <a:gd name="connsiteX206" fmla="*/ 2295790 w 12191999"/>
              <a:gd name="connsiteY206" fmla="*/ 6074998 h 6551875"/>
              <a:gd name="connsiteX207" fmla="*/ 2259278 w 12191999"/>
              <a:gd name="connsiteY207" fmla="*/ 6059123 h 6551875"/>
              <a:gd name="connsiteX208" fmla="*/ 2218003 w 12191999"/>
              <a:gd name="connsiteY208" fmla="*/ 6043248 h 6551875"/>
              <a:gd name="connsiteX209" fmla="*/ 2171965 w 12191999"/>
              <a:gd name="connsiteY209" fmla="*/ 6027373 h 6551875"/>
              <a:gd name="connsiteX210" fmla="*/ 2119578 w 12191999"/>
              <a:gd name="connsiteY210" fmla="*/ 6016261 h 6551875"/>
              <a:gd name="connsiteX211" fmla="*/ 2059253 w 12191999"/>
              <a:gd name="connsiteY211" fmla="*/ 6009911 h 6551875"/>
              <a:gd name="connsiteX212" fmla="*/ 1990990 w 12191999"/>
              <a:gd name="connsiteY212" fmla="*/ 6006736 h 6551875"/>
              <a:gd name="connsiteX213" fmla="*/ 1922728 w 12191999"/>
              <a:gd name="connsiteY213" fmla="*/ 6009911 h 6551875"/>
              <a:gd name="connsiteX214" fmla="*/ 1862403 w 12191999"/>
              <a:gd name="connsiteY214" fmla="*/ 6016261 h 6551875"/>
              <a:gd name="connsiteX215" fmla="*/ 1810015 w 12191999"/>
              <a:gd name="connsiteY215" fmla="*/ 6027373 h 6551875"/>
              <a:gd name="connsiteX216" fmla="*/ 1763978 w 12191999"/>
              <a:gd name="connsiteY216" fmla="*/ 6043248 h 6551875"/>
              <a:gd name="connsiteX217" fmla="*/ 1722703 w 12191999"/>
              <a:gd name="connsiteY217" fmla="*/ 6059123 h 6551875"/>
              <a:gd name="connsiteX218" fmla="*/ 1686190 w 12191999"/>
              <a:gd name="connsiteY218" fmla="*/ 6074998 h 6551875"/>
              <a:gd name="connsiteX219" fmla="*/ 1648090 w 12191999"/>
              <a:gd name="connsiteY219" fmla="*/ 6094048 h 6551875"/>
              <a:gd name="connsiteX220" fmla="*/ 1609990 w 12191999"/>
              <a:gd name="connsiteY220" fmla="*/ 6113098 h 6551875"/>
              <a:gd name="connsiteX221" fmla="*/ 1573478 w 12191999"/>
              <a:gd name="connsiteY221" fmla="*/ 6132148 h 6551875"/>
              <a:gd name="connsiteX222" fmla="*/ 1532203 w 12191999"/>
              <a:gd name="connsiteY222" fmla="*/ 6148023 h 6551875"/>
              <a:gd name="connsiteX223" fmla="*/ 1486165 w 12191999"/>
              <a:gd name="connsiteY223" fmla="*/ 6162311 h 6551875"/>
              <a:gd name="connsiteX224" fmla="*/ 1433778 w 12191999"/>
              <a:gd name="connsiteY224" fmla="*/ 6173423 h 6551875"/>
              <a:gd name="connsiteX225" fmla="*/ 1373453 w 12191999"/>
              <a:gd name="connsiteY225" fmla="*/ 6181361 h 6551875"/>
              <a:gd name="connsiteX226" fmla="*/ 1305190 w 12191999"/>
              <a:gd name="connsiteY226" fmla="*/ 6182948 h 6551875"/>
              <a:gd name="connsiteX227" fmla="*/ 1236928 w 12191999"/>
              <a:gd name="connsiteY227" fmla="*/ 6181361 h 6551875"/>
              <a:gd name="connsiteX228" fmla="*/ 1176603 w 12191999"/>
              <a:gd name="connsiteY228" fmla="*/ 6173423 h 6551875"/>
              <a:gd name="connsiteX229" fmla="*/ 1124215 w 12191999"/>
              <a:gd name="connsiteY229" fmla="*/ 6162311 h 6551875"/>
              <a:gd name="connsiteX230" fmla="*/ 1078178 w 12191999"/>
              <a:gd name="connsiteY230" fmla="*/ 6148023 h 6551875"/>
              <a:gd name="connsiteX231" fmla="*/ 1036903 w 12191999"/>
              <a:gd name="connsiteY231" fmla="*/ 6132148 h 6551875"/>
              <a:gd name="connsiteX232" fmla="*/ 1000390 w 12191999"/>
              <a:gd name="connsiteY232" fmla="*/ 6113098 h 6551875"/>
              <a:gd name="connsiteX233" fmla="*/ 962290 w 12191999"/>
              <a:gd name="connsiteY233" fmla="*/ 6094048 h 6551875"/>
              <a:gd name="connsiteX234" fmla="*/ 924190 w 12191999"/>
              <a:gd name="connsiteY234" fmla="*/ 6074998 h 6551875"/>
              <a:gd name="connsiteX235" fmla="*/ 887678 w 12191999"/>
              <a:gd name="connsiteY235" fmla="*/ 6059123 h 6551875"/>
              <a:gd name="connsiteX236" fmla="*/ 846403 w 12191999"/>
              <a:gd name="connsiteY236" fmla="*/ 6043248 h 6551875"/>
              <a:gd name="connsiteX237" fmla="*/ 800365 w 12191999"/>
              <a:gd name="connsiteY237" fmla="*/ 6027373 h 6551875"/>
              <a:gd name="connsiteX238" fmla="*/ 747978 w 12191999"/>
              <a:gd name="connsiteY238" fmla="*/ 6016261 h 6551875"/>
              <a:gd name="connsiteX239" fmla="*/ 687653 w 12191999"/>
              <a:gd name="connsiteY239" fmla="*/ 6009911 h 6551875"/>
              <a:gd name="connsiteX240" fmla="*/ 619390 w 12191999"/>
              <a:gd name="connsiteY240" fmla="*/ 6006736 h 6551875"/>
              <a:gd name="connsiteX241" fmla="*/ 551128 w 12191999"/>
              <a:gd name="connsiteY241" fmla="*/ 6009911 h 6551875"/>
              <a:gd name="connsiteX242" fmla="*/ 490803 w 12191999"/>
              <a:gd name="connsiteY242" fmla="*/ 6016261 h 6551875"/>
              <a:gd name="connsiteX243" fmla="*/ 438415 w 12191999"/>
              <a:gd name="connsiteY243" fmla="*/ 6027373 h 6551875"/>
              <a:gd name="connsiteX244" fmla="*/ 392378 w 12191999"/>
              <a:gd name="connsiteY244" fmla="*/ 6043248 h 6551875"/>
              <a:gd name="connsiteX245" fmla="*/ 351103 w 12191999"/>
              <a:gd name="connsiteY245" fmla="*/ 6059123 h 6551875"/>
              <a:gd name="connsiteX246" fmla="*/ 314590 w 12191999"/>
              <a:gd name="connsiteY246" fmla="*/ 6074998 h 6551875"/>
              <a:gd name="connsiteX247" fmla="*/ 276490 w 12191999"/>
              <a:gd name="connsiteY247" fmla="*/ 6094048 h 6551875"/>
              <a:gd name="connsiteX248" fmla="*/ 238390 w 12191999"/>
              <a:gd name="connsiteY248" fmla="*/ 6113098 h 6551875"/>
              <a:gd name="connsiteX249" fmla="*/ 201878 w 12191999"/>
              <a:gd name="connsiteY249" fmla="*/ 6132148 h 6551875"/>
              <a:gd name="connsiteX250" fmla="*/ 160603 w 12191999"/>
              <a:gd name="connsiteY250" fmla="*/ 6148023 h 6551875"/>
              <a:gd name="connsiteX251" fmla="*/ 114565 w 12191999"/>
              <a:gd name="connsiteY251" fmla="*/ 6162311 h 6551875"/>
              <a:gd name="connsiteX252" fmla="*/ 62178 w 12191999"/>
              <a:gd name="connsiteY252" fmla="*/ 6173423 h 6551875"/>
              <a:gd name="connsiteX253" fmla="*/ 1853 w 12191999"/>
              <a:gd name="connsiteY253" fmla="*/ 6181361 h 6551875"/>
              <a:gd name="connsiteX254" fmla="*/ 1 w 12191999"/>
              <a:gd name="connsiteY254" fmla="*/ 6181404 h 6551875"/>
              <a:gd name="connsiteX255" fmla="*/ 1 w 12191999"/>
              <a:gd name="connsiteY255" fmla="*/ 6551875 h 6551875"/>
              <a:gd name="connsiteX256" fmla="*/ 0 w 12191999"/>
              <a:gd name="connsiteY256" fmla="*/ 6551875 h 6551875"/>
              <a:gd name="connsiteX257" fmla="*/ 0 w 12191999"/>
              <a:gd name="connsiteY257" fmla="*/ 0 h 655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12191999" h="6551875">
                <a:moveTo>
                  <a:pt x="0" y="0"/>
                </a:moveTo>
                <a:lnTo>
                  <a:pt x="12191999" y="0"/>
                </a:lnTo>
                <a:lnTo>
                  <a:pt x="12191999" y="6181404"/>
                </a:lnTo>
                <a:lnTo>
                  <a:pt x="12190147" y="6181361"/>
                </a:lnTo>
                <a:lnTo>
                  <a:pt x="12129821" y="6173424"/>
                </a:lnTo>
                <a:lnTo>
                  <a:pt x="12077433" y="6162311"/>
                </a:lnTo>
                <a:lnTo>
                  <a:pt x="12031397" y="6148023"/>
                </a:lnTo>
                <a:lnTo>
                  <a:pt x="11990121" y="6132148"/>
                </a:lnTo>
                <a:lnTo>
                  <a:pt x="11953609" y="6113098"/>
                </a:lnTo>
                <a:lnTo>
                  <a:pt x="11915509" y="6094048"/>
                </a:lnTo>
                <a:lnTo>
                  <a:pt x="11877409" y="6074998"/>
                </a:lnTo>
                <a:lnTo>
                  <a:pt x="11840897" y="6059123"/>
                </a:lnTo>
                <a:lnTo>
                  <a:pt x="11799621" y="6043248"/>
                </a:lnTo>
                <a:lnTo>
                  <a:pt x="11753583" y="6027373"/>
                </a:lnTo>
                <a:lnTo>
                  <a:pt x="11701197" y="6016261"/>
                </a:lnTo>
                <a:lnTo>
                  <a:pt x="11640871" y="6009911"/>
                </a:lnTo>
                <a:lnTo>
                  <a:pt x="11572609" y="6006736"/>
                </a:lnTo>
                <a:lnTo>
                  <a:pt x="11504347" y="6009911"/>
                </a:lnTo>
                <a:lnTo>
                  <a:pt x="11444021" y="6016261"/>
                </a:lnTo>
                <a:lnTo>
                  <a:pt x="11391633" y="6027373"/>
                </a:lnTo>
                <a:lnTo>
                  <a:pt x="11345597" y="6043248"/>
                </a:lnTo>
                <a:lnTo>
                  <a:pt x="11304321" y="6059123"/>
                </a:lnTo>
                <a:lnTo>
                  <a:pt x="11267809" y="6074998"/>
                </a:lnTo>
                <a:lnTo>
                  <a:pt x="11229709" y="6094048"/>
                </a:lnTo>
                <a:lnTo>
                  <a:pt x="11191609" y="6113098"/>
                </a:lnTo>
                <a:lnTo>
                  <a:pt x="11155097" y="6132148"/>
                </a:lnTo>
                <a:lnTo>
                  <a:pt x="11113821" y="6148023"/>
                </a:lnTo>
                <a:lnTo>
                  <a:pt x="11067783" y="6162311"/>
                </a:lnTo>
                <a:lnTo>
                  <a:pt x="11015397" y="6173423"/>
                </a:lnTo>
                <a:lnTo>
                  <a:pt x="10955071" y="6181361"/>
                </a:lnTo>
                <a:lnTo>
                  <a:pt x="10886809" y="6182948"/>
                </a:lnTo>
                <a:lnTo>
                  <a:pt x="10818547" y="6181361"/>
                </a:lnTo>
                <a:lnTo>
                  <a:pt x="10758221" y="6173423"/>
                </a:lnTo>
                <a:lnTo>
                  <a:pt x="10705833" y="6162311"/>
                </a:lnTo>
                <a:lnTo>
                  <a:pt x="10659797" y="6148023"/>
                </a:lnTo>
                <a:lnTo>
                  <a:pt x="10618521" y="6132148"/>
                </a:lnTo>
                <a:lnTo>
                  <a:pt x="10582009" y="6113098"/>
                </a:lnTo>
                <a:lnTo>
                  <a:pt x="10543909" y="6094048"/>
                </a:lnTo>
                <a:lnTo>
                  <a:pt x="10505809" y="6074998"/>
                </a:lnTo>
                <a:lnTo>
                  <a:pt x="10469297" y="6059123"/>
                </a:lnTo>
                <a:lnTo>
                  <a:pt x="10428021" y="6043248"/>
                </a:lnTo>
                <a:lnTo>
                  <a:pt x="10381983" y="6027373"/>
                </a:lnTo>
                <a:lnTo>
                  <a:pt x="10329597" y="6016261"/>
                </a:lnTo>
                <a:lnTo>
                  <a:pt x="10269271" y="6009911"/>
                </a:lnTo>
                <a:lnTo>
                  <a:pt x="10201009" y="6006736"/>
                </a:lnTo>
                <a:lnTo>
                  <a:pt x="10132747" y="6009911"/>
                </a:lnTo>
                <a:lnTo>
                  <a:pt x="10072421" y="6016261"/>
                </a:lnTo>
                <a:lnTo>
                  <a:pt x="10020033" y="6027373"/>
                </a:lnTo>
                <a:lnTo>
                  <a:pt x="9973997" y="6043248"/>
                </a:lnTo>
                <a:lnTo>
                  <a:pt x="9932721" y="6059123"/>
                </a:lnTo>
                <a:lnTo>
                  <a:pt x="9896209" y="6074998"/>
                </a:lnTo>
                <a:lnTo>
                  <a:pt x="9820009" y="6113098"/>
                </a:lnTo>
                <a:lnTo>
                  <a:pt x="9783497" y="6132148"/>
                </a:lnTo>
                <a:lnTo>
                  <a:pt x="9742221" y="6148023"/>
                </a:lnTo>
                <a:lnTo>
                  <a:pt x="9696183" y="6162311"/>
                </a:lnTo>
                <a:lnTo>
                  <a:pt x="9643797" y="6173423"/>
                </a:lnTo>
                <a:lnTo>
                  <a:pt x="9583471" y="6181361"/>
                </a:lnTo>
                <a:lnTo>
                  <a:pt x="9515209" y="6182948"/>
                </a:lnTo>
                <a:lnTo>
                  <a:pt x="9446947" y="6181361"/>
                </a:lnTo>
                <a:lnTo>
                  <a:pt x="9386621" y="6173423"/>
                </a:lnTo>
                <a:lnTo>
                  <a:pt x="9334233" y="6162311"/>
                </a:lnTo>
                <a:lnTo>
                  <a:pt x="9288197" y="6148023"/>
                </a:lnTo>
                <a:lnTo>
                  <a:pt x="9246921" y="6132148"/>
                </a:lnTo>
                <a:lnTo>
                  <a:pt x="9210409" y="6113098"/>
                </a:lnTo>
                <a:lnTo>
                  <a:pt x="9172309" y="6094048"/>
                </a:lnTo>
                <a:lnTo>
                  <a:pt x="9134209" y="6074998"/>
                </a:lnTo>
                <a:lnTo>
                  <a:pt x="9097697" y="6059123"/>
                </a:lnTo>
                <a:lnTo>
                  <a:pt x="9056421" y="6043248"/>
                </a:lnTo>
                <a:lnTo>
                  <a:pt x="9010383" y="6027373"/>
                </a:lnTo>
                <a:lnTo>
                  <a:pt x="8957997" y="6016261"/>
                </a:lnTo>
                <a:lnTo>
                  <a:pt x="8897671" y="6009911"/>
                </a:lnTo>
                <a:lnTo>
                  <a:pt x="8827821" y="6006736"/>
                </a:lnTo>
                <a:lnTo>
                  <a:pt x="8761147" y="6009911"/>
                </a:lnTo>
                <a:lnTo>
                  <a:pt x="8700821" y="6016261"/>
                </a:lnTo>
                <a:lnTo>
                  <a:pt x="8648433" y="6027373"/>
                </a:lnTo>
                <a:lnTo>
                  <a:pt x="8602397" y="6043248"/>
                </a:lnTo>
                <a:lnTo>
                  <a:pt x="8561121" y="6059123"/>
                </a:lnTo>
                <a:lnTo>
                  <a:pt x="8524609" y="6074998"/>
                </a:lnTo>
                <a:lnTo>
                  <a:pt x="8486509" y="6094048"/>
                </a:lnTo>
                <a:lnTo>
                  <a:pt x="8448409" y="6113098"/>
                </a:lnTo>
                <a:lnTo>
                  <a:pt x="8411897" y="6132148"/>
                </a:lnTo>
                <a:lnTo>
                  <a:pt x="8370622" y="6148023"/>
                </a:lnTo>
                <a:lnTo>
                  <a:pt x="8324584" y="6162311"/>
                </a:lnTo>
                <a:lnTo>
                  <a:pt x="8272197" y="6173423"/>
                </a:lnTo>
                <a:lnTo>
                  <a:pt x="8211872" y="6181361"/>
                </a:lnTo>
                <a:lnTo>
                  <a:pt x="8143609" y="6182948"/>
                </a:lnTo>
                <a:lnTo>
                  <a:pt x="8075347" y="6181361"/>
                </a:lnTo>
                <a:lnTo>
                  <a:pt x="8015022" y="6173423"/>
                </a:lnTo>
                <a:lnTo>
                  <a:pt x="7962634" y="6162311"/>
                </a:lnTo>
                <a:lnTo>
                  <a:pt x="7916597" y="6148023"/>
                </a:lnTo>
                <a:lnTo>
                  <a:pt x="7875322" y="6132148"/>
                </a:lnTo>
                <a:lnTo>
                  <a:pt x="7838809" y="6113098"/>
                </a:lnTo>
                <a:lnTo>
                  <a:pt x="7800709" y="6094048"/>
                </a:lnTo>
                <a:lnTo>
                  <a:pt x="7762609" y="6074998"/>
                </a:lnTo>
                <a:lnTo>
                  <a:pt x="7726097" y="6059123"/>
                </a:lnTo>
                <a:lnTo>
                  <a:pt x="7684822" y="6043248"/>
                </a:lnTo>
                <a:lnTo>
                  <a:pt x="7638784" y="6027373"/>
                </a:lnTo>
                <a:lnTo>
                  <a:pt x="7586397" y="6016261"/>
                </a:lnTo>
                <a:lnTo>
                  <a:pt x="7526072" y="6009911"/>
                </a:lnTo>
                <a:lnTo>
                  <a:pt x="7457809" y="6006736"/>
                </a:lnTo>
                <a:lnTo>
                  <a:pt x="7389547" y="6009911"/>
                </a:lnTo>
                <a:lnTo>
                  <a:pt x="7329222" y="6016261"/>
                </a:lnTo>
                <a:lnTo>
                  <a:pt x="7276834" y="6027373"/>
                </a:lnTo>
                <a:lnTo>
                  <a:pt x="7230797" y="6043248"/>
                </a:lnTo>
                <a:lnTo>
                  <a:pt x="7189522" y="6059123"/>
                </a:lnTo>
                <a:lnTo>
                  <a:pt x="7153009" y="6074998"/>
                </a:lnTo>
                <a:lnTo>
                  <a:pt x="7114909" y="6094048"/>
                </a:lnTo>
                <a:lnTo>
                  <a:pt x="7076809" y="6113098"/>
                </a:lnTo>
                <a:lnTo>
                  <a:pt x="7040297" y="6132148"/>
                </a:lnTo>
                <a:lnTo>
                  <a:pt x="6999022" y="6148023"/>
                </a:lnTo>
                <a:lnTo>
                  <a:pt x="6952984" y="6162311"/>
                </a:lnTo>
                <a:lnTo>
                  <a:pt x="6900597" y="6173423"/>
                </a:lnTo>
                <a:lnTo>
                  <a:pt x="6840272" y="6181361"/>
                </a:lnTo>
                <a:lnTo>
                  <a:pt x="6781800" y="6182721"/>
                </a:lnTo>
                <a:lnTo>
                  <a:pt x="6723328" y="6181361"/>
                </a:lnTo>
                <a:lnTo>
                  <a:pt x="6663003" y="6173423"/>
                </a:lnTo>
                <a:lnTo>
                  <a:pt x="6610615" y="6162311"/>
                </a:lnTo>
                <a:lnTo>
                  <a:pt x="6564578" y="6148023"/>
                </a:lnTo>
                <a:lnTo>
                  <a:pt x="6523303" y="6132148"/>
                </a:lnTo>
                <a:lnTo>
                  <a:pt x="6486790" y="6113098"/>
                </a:lnTo>
                <a:lnTo>
                  <a:pt x="6448690" y="6094048"/>
                </a:lnTo>
                <a:lnTo>
                  <a:pt x="6410590" y="6074998"/>
                </a:lnTo>
                <a:lnTo>
                  <a:pt x="6374078" y="6059123"/>
                </a:lnTo>
                <a:lnTo>
                  <a:pt x="6332803" y="6043248"/>
                </a:lnTo>
                <a:lnTo>
                  <a:pt x="6286765" y="6027373"/>
                </a:lnTo>
                <a:lnTo>
                  <a:pt x="6234378" y="6016261"/>
                </a:lnTo>
                <a:lnTo>
                  <a:pt x="6174053" y="6009911"/>
                </a:lnTo>
                <a:lnTo>
                  <a:pt x="6105790" y="6006736"/>
                </a:lnTo>
                <a:lnTo>
                  <a:pt x="6096000" y="6007191"/>
                </a:lnTo>
                <a:lnTo>
                  <a:pt x="6086211" y="6006736"/>
                </a:lnTo>
                <a:lnTo>
                  <a:pt x="6017949" y="6009911"/>
                </a:lnTo>
                <a:lnTo>
                  <a:pt x="5957622" y="6016261"/>
                </a:lnTo>
                <a:lnTo>
                  <a:pt x="5905235" y="6027373"/>
                </a:lnTo>
                <a:lnTo>
                  <a:pt x="5859197" y="6043248"/>
                </a:lnTo>
                <a:lnTo>
                  <a:pt x="5817922" y="6059123"/>
                </a:lnTo>
                <a:lnTo>
                  <a:pt x="5781409" y="6074998"/>
                </a:lnTo>
                <a:lnTo>
                  <a:pt x="5743309" y="6094048"/>
                </a:lnTo>
                <a:lnTo>
                  <a:pt x="5705211" y="6113098"/>
                </a:lnTo>
                <a:lnTo>
                  <a:pt x="5668697" y="6132148"/>
                </a:lnTo>
                <a:lnTo>
                  <a:pt x="5627422" y="6148023"/>
                </a:lnTo>
                <a:lnTo>
                  <a:pt x="5581384" y="6162311"/>
                </a:lnTo>
                <a:lnTo>
                  <a:pt x="5528997" y="6173423"/>
                </a:lnTo>
                <a:lnTo>
                  <a:pt x="5468672" y="6181361"/>
                </a:lnTo>
                <a:lnTo>
                  <a:pt x="5410200" y="6182721"/>
                </a:lnTo>
                <a:lnTo>
                  <a:pt x="5351728" y="6181361"/>
                </a:lnTo>
                <a:lnTo>
                  <a:pt x="5291402" y="6173423"/>
                </a:lnTo>
                <a:lnTo>
                  <a:pt x="5239015" y="6162311"/>
                </a:lnTo>
                <a:lnTo>
                  <a:pt x="5192979" y="6148023"/>
                </a:lnTo>
                <a:lnTo>
                  <a:pt x="5151703" y="6132148"/>
                </a:lnTo>
                <a:lnTo>
                  <a:pt x="5115190" y="6113098"/>
                </a:lnTo>
                <a:lnTo>
                  <a:pt x="5077092" y="6094048"/>
                </a:lnTo>
                <a:lnTo>
                  <a:pt x="5038990" y="6074998"/>
                </a:lnTo>
                <a:lnTo>
                  <a:pt x="5002479" y="6059123"/>
                </a:lnTo>
                <a:lnTo>
                  <a:pt x="4961203" y="6043248"/>
                </a:lnTo>
                <a:lnTo>
                  <a:pt x="4915166" y="6027373"/>
                </a:lnTo>
                <a:lnTo>
                  <a:pt x="4862778" y="6016261"/>
                </a:lnTo>
                <a:lnTo>
                  <a:pt x="4802454" y="6009911"/>
                </a:lnTo>
                <a:lnTo>
                  <a:pt x="4734190" y="6006736"/>
                </a:lnTo>
                <a:lnTo>
                  <a:pt x="4665929" y="6009911"/>
                </a:lnTo>
                <a:lnTo>
                  <a:pt x="4605603" y="6016261"/>
                </a:lnTo>
                <a:lnTo>
                  <a:pt x="4553217" y="6027373"/>
                </a:lnTo>
                <a:lnTo>
                  <a:pt x="4507178" y="6043248"/>
                </a:lnTo>
                <a:lnTo>
                  <a:pt x="4465903" y="6059123"/>
                </a:lnTo>
                <a:lnTo>
                  <a:pt x="4429390" y="6074998"/>
                </a:lnTo>
                <a:lnTo>
                  <a:pt x="4353190" y="6113098"/>
                </a:lnTo>
                <a:lnTo>
                  <a:pt x="4316678" y="6132148"/>
                </a:lnTo>
                <a:lnTo>
                  <a:pt x="4275403" y="6148023"/>
                </a:lnTo>
                <a:lnTo>
                  <a:pt x="4229365" y="6162311"/>
                </a:lnTo>
                <a:lnTo>
                  <a:pt x="4176978" y="6173423"/>
                </a:lnTo>
                <a:lnTo>
                  <a:pt x="4116653" y="6181361"/>
                </a:lnTo>
                <a:lnTo>
                  <a:pt x="4048390" y="6182948"/>
                </a:lnTo>
                <a:lnTo>
                  <a:pt x="3980128" y="6181361"/>
                </a:lnTo>
                <a:lnTo>
                  <a:pt x="3919803" y="6173423"/>
                </a:lnTo>
                <a:lnTo>
                  <a:pt x="3867415" y="6162311"/>
                </a:lnTo>
                <a:lnTo>
                  <a:pt x="3821378" y="6148023"/>
                </a:lnTo>
                <a:lnTo>
                  <a:pt x="3780103" y="6132148"/>
                </a:lnTo>
                <a:lnTo>
                  <a:pt x="3743590" y="6113098"/>
                </a:lnTo>
                <a:lnTo>
                  <a:pt x="3705490" y="6094048"/>
                </a:lnTo>
                <a:lnTo>
                  <a:pt x="3667390" y="6074998"/>
                </a:lnTo>
                <a:lnTo>
                  <a:pt x="3630878" y="6059123"/>
                </a:lnTo>
                <a:lnTo>
                  <a:pt x="3589603" y="6043248"/>
                </a:lnTo>
                <a:lnTo>
                  <a:pt x="3543565" y="6027373"/>
                </a:lnTo>
                <a:lnTo>
                  <a:pt x="3491178" y="6016261"/>
                </a:lnTo>
                <a:lnTo>
                  <a:pt x="3430853" y="6009911"/>
                </a:lnTo>
                <a:lnTo>
                  <a:pt x="3361003" y="6006736"/>
                </a:lnTo>
                <a:lnTo>
                  <a:pt x="3294328" y="6009911"/>
                </a:lnTo>
                <a:lnTo>
                  <a:pt x="3234003" y="6016261"/>
                </a:lnTo>
                <a:lnTo>
                  <a:pt x="3181615" y="6027373"/>
                </a:lnTo>
                <a:lnTo>
                  <a:pt x="3135578" y="6043248"/>
                </a:lnTo>
                <a:lnTo>
                  <a:pt x="3094303" y="6059123"/>
                </a:lnTo>
                <a:lnTo>
                  <a:pt x="3057790" y="6074998"/>
                </a:lnTo>
                <a:lnTo>
                  <a:pt x="3019690" y="6094048"/>
                </a:lnTo>
                <a:lnTo>
                  <a:pt x="2981590" y="6113098"/>
                </a:lnTo>
                <a:lnTo>
                  <a:pt x="2945078" y="6132148"/>
                </a:lnTo>
                <a:lnTo>
                  <a:pt x="2903803" y="6148023"/>
                </a:lnTo>
                <a:lnTo>
                  <a:pt x="2857765" y="6162311"/>
                </a:lnTo>
                <a:lnTo>
                  <a:pt x="2805378" y="6173423"/>
                </a:lnTo>
                <a:lnTo>
                  <a:pt x="2745053" y="6181361"/>
                </a:lnTo>
                <a:lnTo>
                  <a:pt x="2676790" y="6182948"/>
                </a:lnTo>
                <a:lnTo>
                  <a:pt x="2608528" y="6181361"/>
                </a:lnTo>
                <a:lnTo>
                  <a:pt x="2548203" y="6173423"/>
                </a:lnTo>
                <a:lnTo>
                  <a:pt x="2495815" y="6162311"/>
                </a:lnTo>
                <a:lnTo>
                  <a:pt x="2449778" y="6148023"/>
                </a:lnTo>
                <a:lnTo>
                  <a:pt x="2408503" y="6132148"/>
                </a:lnTo>
                <a:lnTo>
                  <a:pt x="2371990" y="6113098"/>
                </a:lnTo>
                <a:lnTo>
                  <a:pt x="2333890" y="6094048"/>
                </a:lnTo>
                <a:lnTo>
                  <a:pt x="2295790" y="6074998"/>
                </a:lnTo>
                <a:lnTo>
                  <a:pt x="2259278" y="6059123"/>
                </a:lnTo>
                <a:lnTo>
                  <a:pt x="2218003" y="6043248"/>
                </a:lnTo>
                <a:lnTo>
                  <a:pt x="2171965" y="6027373"/>
                </a:lnTo>
                <a:lnTo>
                  <a:pt x="2119578" y="6016261"/>
                </a:lnTo>
                <a:lnTo>
                  <a:pt x="2059253" y="6009911"/>
                </a:lnTo>
                <a:lnTo>
                  <a:pt x="1990990" y="6006736"/>
                </a:lnTo>
                <a:lnTo>
                  <a:pt x="1922728" y="6009911"/>
                </a:lnTo>
                <a:lnTo>
                  <a:pt x="1862403" y="6016261"/>
                </a:lnTo>
                <a:lnTo>
                  <a:pt x="1810015" y="6027373"/>
                </a:lnTo>
                <a:lnTo>
                  <a:pt x="1763978" y="6043248"/>
                </a:lnTo>
                <a:lnTo>
                  <a:pt x="1722703" y="6059123"/>
                </a:lnTo>
                <a:lnTo>
                  <a:pt x="1686190" y="6074998"/>
                </a:lnTo>
                <a:lnTo>
                  <a:pt x="1648090" y="6094048"/>
                </a:lnTo>
                <a:lnTo>
                  <a:pt x="1609990" y="6113098"/>
                </a:lnTo>
                <a:lnTo>
                  <a:pt x="1573478" y="6132148"/>
                </a:lnTo>
                <a:lnTo>
                  <a:pt x="1532203" y="6148023"/>
                </a:lnTo>
                <a:lnTo>
                  <a:pt x="1486165" y="6162311"/>
                </a:lnTo>
                <a:lnTo>
                  <a:pt x="1433778" y="6173423"/>
                </a:lnTo>
                <a:lnTo>
                  <a:pt x="1373453" y="6181361"/>
                </a:lnTo>
                <a:lnTo>
                  <a:pt x="1305190" y="6182948"/>
                </a:lnTo>
                <a:lnTo>
                  <a:pt x="1236928" y="6181361"/>
                </a:lnTo>
                <a:lnTo>
                  <a:pt x="1176603" y="6173423"/>
                </a:lnTo>
                <a:lnTo>
                  <a:pt x="1124215" y="6162311"/>
                </a:lnTo>
                <a:lnTo>
                  <a:pt x="1078178" y="6148023"/>
                </a:lnTo>
                <a:lnTo>
                  <a:pt x="1036903" y="6132148"/>
                </a:lnTo>
                <a:lnTo>
                  <a:pt x="1000390" y="6113098"/>
                </a:lnTo>
                <a:lnTo>
                  <a:pt x="962290" y="6094048"/>
                </a:lnTo>
                <a:lnTo>
                  <a:pt x="924190" y="6074998"/>
                </a:lnTo>
                <a:lnTo>
                  <a:pt x="887678" y="6059123"/>
                </a:lnTo>
                <a:lnTo>
                  <a:pt x="846403" y="6043248"/>
                </a:lnTo>
                <a:lnTo>
                  <a:pt x="800365" y="6027373"/>
                </a:lnTo>
                <a:lnTo>
                  <a:pt x="747978" y="6016261"/>
                </a:lnTo>
                <a:lnTo>
                  <a:pt x="687653" y="6009911"/>
                </a:lnTo>
                <a:lnTo>
                  <a:pt x="619390" y="6006736"/>
                </a:lnTo>
                <a:lnTo>
                  <a:pt x="551128" y="6009911"/>
                </a:lnTo>
                <a:lnTo>
                  <a:pt x="490803" y="6016261"/>
                </a:lnTo>
                <a:lnTo>
                  <a:pt x="438415" y="6027373"/>
                </a:lnTo>
                <a:lnTo>
                  <a:pt x="392378" y="6043248"/>
                </a:lnTo>
                <a:lnTo>
                  <a:pt x="351103" y="6059123"/>
                </a:lnTo>
                <a:lnTo>
                  <a:pt x="314590" y="6074998"/>
                </a:lnTo>
                <a:lnTo>
                  <a:pt x="276490" y="6094048"/>
                </a:lnTo>
                <a:lnTo>
                  <a:pt x="238390" y="6113098"/>
                </a:lnTo>
                <a:lnTo>
                  <a:pt x="201878" y="6132148"/>
                </a:lnTo>
                <a:lnTo>
                  <a:pt x="160603" y="6148023"/>
                </a:lnTo>
                <a:lnTo>
                  <a:pt x="114565" y="6162311"/>
                </a:lnTo>
                <a:lnTo>
                  <a:pt x="62178" y="6173423"/>
                </a:lnTo>
                <a:lnTo>
                  <a:pt x="1853" y="6181361"/>
                </a:lnTo>
                <a:lnTo>
                  <a:pt x="1" y="6181404"/>
                </a:lnTo>
                <a:lnTo>
                  <a:pt x="1" y="6551875"/>
                </a:lnTo>
                <a:lnTo>
                  <a:pt x="0" y="655187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8842D001-D11E-4690-B628-4D86FD3CA319}"/>
              </a:ext>
            </a:extLst>
          </p:cNvPr>
          <p:cNvSpPr>
            <a:spLocks noGrp="1"/>
          </p:cNvSpPr>
          <p:nvPr>
            <p:ph type="title"/>
          </p:nvPr>
        </p:nvSpPr>
        <p:spPr>
          <a:xfrm>
            <a:off x="766762" y="662399"/>
            <a:ext cx="10780830" cy="1494000"/>
          </a:xfrm>
        </p:spPr>
        <p:txBody>
          <a:bodyPr vert="horz" lIns="91440" tIns="45720" rIns="91440" bIns="45720" rtlCol="0" anchor="t">
            <a:normAutofit/>
          </a:bodyPr>
          <a:lstStyle/>
          <a:p>
            <a:r>
              <a:rPr lang="en-US" kern="1200">
                <a:solidFill>
                  <a:schemeClr val="tx1"/>
                </a:solidFill>
                <a:latin typeface="+mj-lt"/>
                <a:ea typeface="+mj-ea"/>
                <a:cs typeface="+mj-cs"/>
              </a:rPr>
              <a:t>Introdução</a:t>
            </a:r>
          </a:p>
        </p:txBody>
      </p:sp>
      <p:sp>
        <p:nvSpPr>
          <p:cNvPr id="12" name="CaixaDeTexto 11">
            <a:extLst>
              <a:ext uri="{FF2B5EF4-FFF2-40B4-BE49-F238E27FC236}">
                <a16:creationId xmlns:a16="http://schemas.microsoft.com/office/drawing/2014/main" id="{217FB249-42DD-4CD8-996A-847A4E292135}"/>
              </a:ext>
            </a:extLst>
          </p:cNvPr>
          <p:cNvSpPr txBox="1"/>
          <p:nvPr/>
        </p:nvSpPr>
        <p:spPr>
          <a:xfrm>
            <a:off x="1563959" y="2324651"/>
            <a:ext cx="6094140" cy="1902572"/>
          </a:xfrm>
          <a:prstGeom prst="rect">
            <a:avLst/>
          </a:prstGeom>
          <a:noFill/>
        </p:spPr>
        <p:txBody>
          <a:bodyPr wrap="square">
            <a:spAutoFit/>
          </a:bodyPr>
          <a:lstStyle/>
          <a:p>
            <a:pPr marL="6350" marR="635"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O tema desta lição é: O bem contra o mal: conflitos na caminhada.</a:t>
            </a:r>
          </a:p>
          <a:p>
            <a:pPr marL="6350" indent="-6350" algn="just">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 O livro de Ester narra um enfrentamento: Hamã, um homem mau, acusa injustamente, persegue, mente e difama Mardoqueu e o seu povo. Entretanto, veremos mais uma vez que o bem sempre triunfa sobre o mal.</a:t>
            </a:r>
          </a:p>
        </p:txBody>
      </p:sp>
    </p:spTree>
    <p:extLst>
      <p:ext uri="{BB962C8B-B14F-4D97-AF65-F5344CB8AC3E}">
        <p14:creationId xmlns:p14="http://schemas.microsoft.com/office/powerpoint/2010/main" val="27942636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BE5B338-3888-4E0D-9002-D084352929EC}"/>
              </a:ext>
            </a:extLst>
          </p:cNvPr>
          <p:cNvSpPr>
            <a:spLocks noGrp="1"/>
          </p:cNvSpPr>
          <p:nvPr>
            <p:ph type="title"/>
          </p:nvPr>
        </p:nvSpPr>
        <p:spPr>
          <a:xfrm>
            <a:off x="589560" y="856180"/>
            <a:ext cx="4560584" cy="1128068"/>
          </a:xfrm>
        </p:spPr>
        <p:txBody>
          <a:bodyPr vert="horz" lIns="91440" tIns="45720" rIns="91440" bIns="45720" rtlCol="0" anchor="ctr">
            <a:normAutofit/>
          </a:bodyPr>
          <a:lstStyle/>
          <a:p>
            <a:endParaRPr lang="en-US" sz="4000"/>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ixaDeTexto 3">
            <a:extLst>
              <a:ext uri="{FF2B5EF4-FFF2-40B4-BE49-F238E27FC236}">
                <a16:creationId xmlns:a16="http://schemas.microsoft.com/office/drawing/2014/main" id="{1152E11A-8751-4568-8A62-C936FD22A7DB}"/>
              </a:ext>
            </a:extLst>
          </p:cNvPr>
          <p:cNvSpPr txBox="1"/>
          <p:nvPr/>
        </p:nvSpPr>
        <p:spPr>
          <a:xfrm>
            <a:off x="590719" y="2330505"/>
            <a:ext cx="4559425" cy="397958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solidFill>
                  <a:schemeClr val="tx1"/>
                </a:solidFill>
              </a:rPr>
              <a:t>1. O conflito</a:t>
            </a:r>
          </a:p>
          <a:p>
            <a:pPr indent="-228600">
              <a:lnSpc>
                <a:spcPct val="90000"/>
              </a:lnSpc>
              <a:spcAft>
                <a:spcPts val="600"/>
              </a:spcAft>
              <a:buFont typeface="Arial" panose="020B0604020202020204" pitchFamily="34" charset="0"/>
              <a:buChar char="•"/>
            </a:pPr>
            <a:r>
              <a:rPr lang="en-US" sz="2000">
                <a:solidFill>
                  <a:schemeClr val="tx1"/>
                </a:solidFill>
              </a:rPr>
              <a:t>Hamã tinha consciência de que Mardoqueu jamais se curvaria diante dele, pois sua firmeza demonstrava o seu temor e a sua fé em Deus. Agora, para Hamã, era questão de honra a morte não só de Mardoqueu, mas também de “todos os judeus, desde o moço até ao velho, crianças e mulheres” (Et.3.13). </a:t>
            </a:r>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Quadro Luta Entre O Bem e O Mal Anjos Moldura e Vidro A no Elo7 | Sky  Quadros (DE76E1)">
            <a:extLst>
              <a:ext uri="{FF2B5EF4-FFF2-40B4-BE49-F238E27FC236}">
                <a16:creationId xmlns:a16="http://schemas.microsoft.com/office/drawing/2014/main" id="{CF2E469B-05EF-4783-A39D-683CB2FE59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99" r="-2" b="-2"/>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6" descr="Uma imagem contendo Diagrama&#10;&#10;Descrição gerada automaticamente">
            <a:extLst>
              <a:ext uri="{FF2B5EF4-FFF2-40B4-BE49-F238E27FC236}">
                <a16:creationId xmlns:a16="http://schemas.microsoft.com/office/drawing/2014/main" id="{E486882B-0DEB-4A2C-B2CD-55FEE542C6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Tree>
    <p:extLst>
      <p:ext uri="{BB962C8B-B14F-4D97-AF65-F5344CB8AC3E}">
        <p14:creationId xmlns:p14="http://schemas.microsoft.com/office/powerpoint/2010/main" val="37108590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Uma imagem contendo Diagrama&#10;&#10;Descrição gerada automaticamente">
            <a:extLst>
              <a:ext uri="{FF2B5EF4-FFF2-40B4-BE49-F238E27FC236}">
                <a16:creationId xmlns:a16="http://schemas.microsoft.com/office/drawing/2014/main" id="{E486882B-0DEB-4A2C-B2CD-55FEE542C6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grpSp>
        <p:nvGrpSpPr>
          <p:cNvPr id="2" name="Agrupar 1">
            <a:extLst>
              <a:ext uri="{FF2B5EF4-FFF2-40B4-BE49-F238E27FC236}">
                <a16:creationId xmlns:a16="http://schemas.microsoft.com/office/drawing/2014/main" id="{67EE53F9-4EDB-40F9-A7F5-90951B17B4BF}"/>
              </a:ext>
            </a:extLst>
          </p:cNvPr>
          <p:cNvGrpSpPr/>
          <p:nvPr/>
        </p:nvGrpSpPr>
        <p:grpSpPr>
          <a:xfrm>
            <a:off x="457186" y="4606323"/>
            <a:ext cx="11070585" cy="2031326"/>
            <a:chOff x="457186" y="4606323"/>
            <a:chExt cx="11070585" cy="2031326"/>
          </a:xfrm>
        </p:grpSpPr>
        <p:sp>
          <p:nvSpPr>
            <p:cNvPr id="17" name="CaixaDeTexto 16">
              <a:extLst>
                <a:ext uri="{FF2B5EF4-FFF2-40B4-BE49-F238E27FC236}">
                  <a16:creationId xmlns:a16="http://schemas.microsoft.com/office/drawing/2014/main" id="{51248E0F-D682-449D-A691-B9B20C2B23E2}"/>
                </a:ext>
              </a:extLst>
            </p:cNvPr>
            <p:cNvSpPr txBox="1"/>
            <p:nvPr/>
          </p:nvSpPr>
          <p:spPr>
            <a:xfrm>
              <a:off x="457186" y="4606324"/>
              <a:ext cx="7471329" cy="2031325"/>
            </a:xfrm>
            <a:prstGeom prst="rect">
              <a:avLst/>
            </a:prstGeom>
            <a:effectLst>
              <a:innerShdw blurRad="63500" dist="50800" dir="27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pt-BR" b="1" dirty="0"/>
                <a:t>1.3 O perigo de confiar em pessoas erradas</a:t>
              </a:r>
            </a:p>
            <a:p>
              <a:r>
                <a:rPr lang="pt-BR" dirty="0"/>
                <a:t>A confiança de Assuero em Hamã era tal que não lhe perguntou mais nada, simplesmente tirou o anel de sua mão e o deu a Hamã, dizendo que ficasse com a prata e fizesse com o povo o que achasse mais cômodo. (Et.3.11). Hamã se vestiu de arrogância, por ter recebido do rei o salvo-conduto para enunciar um decreto de aniquilamento de todos os judeus (Et.3.13). Antes de ter dado tal poder a Hamã, o rei deveria ter mandado averiguar os fatos. </a:t>
              </a:r>
            </a:p>
          </p:txBody>
        </p:sp>
        <p:pic>
          <p:nvPicPr>
            <p:cNvPr id="8194" name="Picture 2" descr="Confiar nas pessoas erradas é o mesmo... Mônica Carmo">
              <a:extLst>
                <a:ext uri="{FF2B5EF4-FFF2-40B4-BE49-F238E27FC236}">
                  <a16:creationId xmlns:a16="http://schemas.microsoft.com/office/drawing/2014/main" id="{44F86150-3C0A-4631-913F-ED9BF9F5B3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8514" y="4606323"/>
              <a:ext cx="3599257" cy="20313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Agrupar 2">
            <a:extLst>
              <a:ext uri="{FF2B5EF4-FFF2-40B4-BE49-F238E27FC236}">
                <a16:creationId xmlns:a16="http://schemas.microsoft.com/office/drawing/2014/main" id="{EF5AD133-7420-4FB2-AC90-D83B21764107}"/>
              </a:ext>
            </a:extLst>
          </p:cNvPr>
          <p:cNvGrpSpPr/>
          <p:nvPr/>
        </p:nvGrpSpPr>
        <p:grpSpPr>
          <a:xfrm>
            <a:off x="457186" y="2553324"/>
            <a:ext cx="10328828" cy="1500188"/>
            <a:chOff x="457186" y="2553324"/>
            <a:chExt cx="10328828" cy="1500188"/>
          </a:xfrm>
        </p:grpSpPr>
        <p:sp>
          <p:nvSpPr>
            <p:cNvPr id="15" name="CaixaDeTexto 14">
              <a:extLst>
                <a:ext uri="{FF2B5EF4-FFF2-40B4-BE49-F238E27FC236}">
                  <a16:creationId xmlns:a16="http://schemas.microsoft.com/office/drawing/2014/main" id="{8B653849-9909-4FA3-85A7-6B16AC7DD78D}"/>
                </a:ext>
              </a:extLst>
            </p:cNvPr>
            <p:cNvSpPr txBox="1"/>
            <p:nvPr/>
          </p:nvSpPr>
          <p:spPr>
            <a:xfrm>
              <a:off x="457186" y="2564754"/>
              <a:ext cx="7471328" cy="1477328"/>
            </a:xfrm>
            <a:prstGeom prst="rect">
              <a:avLst/>
            </a:prstGeom>
            <a:effectLst>
              <a:innerShdw blurRad="63500" dist="50800" dir="189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pt-BR" b="1" dirty="0"/>
                <a:t>1.2. Não devemos nos prostrar diante do opressor.</a:t>
              </a:r>
            </a:p>
            <a:p>
              <a:r>
                <a:rPr lang="pt-BR" dirty="0"/>
                <a:t>Hamã, usado pelo diabo, diz ao rei: “Existe espalhado e dividido entre os povos, em todas as províncias do teu reino, um povo cujas leis são diferentes das leis de todos os povos e que não cumpre as leis do rei; pelo que não convém ao rei deixá-lo ficar” (Et.3.8). </a:t>
              </a:r>
            </a:p>
          </p:txBody>
        </p:sp>
        <p:pic>
          <p:nvPicPr>
            <p:cNvPr id="8196" name="Picture 4" descr="Quem fica de joelhos diante de Deus, permanece de pé diante de...">
              <a:extLst>
                <a:ext uri="{FF2B5EF4-FFF2-40B4-BE49-F238E27FC236}">
                  <a16:creationId xmlns:a16="http://schemas.microsoft.com/office/drawing/2014/main" id="{FE21EB46-844F-4D09-BE16-07FE195AA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8514" y="2553324"/>
              <a:ext cx="2857500" cy="15001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Agrupar 3">
            <a:extLst>
              <a:ext uri="{FF2B5EF4-FFF2-40B4-BE49-F238E27FC236}">
                <a16:creationId xmlns:a16="http://schemas.microsoft.com/office/drawing/2014/main" id="{D87AA1A8-ACC9-47CC-B4E9-74CD5603DCFC}"/>
              </a:ext>
            </a:extLst>
          </p:cNvPr>
          <p:cNvGrpSpPr/>
          <p:nvPr/>
        </p:nvGrpSpPr>
        <p:grpSpPr>
          <a:xfrm>
            <a:off x="457186" y="290075"/>
            <a:ext cx="10328828" cy="1765756"/>
            <a:chOff x="457186" y="290075"/>
            <a:chExt cx="10328828" cy="1765756"/>
          </a:xfrm>
        </p:grpSpPr>
        <p:sp>
          <p:nvSpPr>
            <p:cNvPr id="8" name="CaixaDeTexto 7">
              <a:extLst>
                <a:ext uri="{FF2B5EF4-FFF2-40B4-BE49-F238E27FC236}">
                  <a16:creationId xmlns:a16="http://schemas.microsoft.com/office/drawing/2014/main" id="{B761D41D-2644-4794-990C-7E4B2D57E1E9}"/>
                </a:ext>
              </a:extLst>
            </p:cNvPr>
            <p:cNvSpPr txBox="1"/>
            <p:nvPr/>
          </p:nvSpPr>
          <p:spPr>
            <a:xfrm>
              <a:off x="457186" y="301505"/>
              <a:ext cx="7471329" cy="1754326"/>
            </a:xfrm>
            <a:prstGeom prst="rect">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1"/>
              <a:r>
                <a:rPr lang="pt-BR" b="1" dirty="0"/>
                <a:t>1.1. A luta contra o mal.</a:t>
              </a:r>
            </a:p>
            <a:p>
              <a:r>
                <a:rPr lang="pt-BR" dirty="0"/>
                <a:t>O apóstolo Paulo deixou registrado que a nossa luta não é tão simples (Ef.6.12). Punir apenas Mardoqueu não lhe faria suficiente alegria. Ele determinou acabar com todos os judeus que se achavam dentro do gigantesco reino persa. Sem dúvida, estava sendo induzido pelo príncipe das trevas, a quem Paulo menciona cuja intenção é e sempre foi destruir o povo de Deus</a:t>
              </a:r>
            </a:p>
          </p:txBody>
        </p:sp>
        <p:pic>
          <p:nvPicPr>
            <p:cNvPr id="8200" name="Picture 8" descr="Vençam o mal com o bem - estudo bíblico - Bíblia">
              <a:extLst>
                <a:ext uri="{FF2B5EF4-FFF2-40B4-BE49-F238E27FC236}">
                  <a16:creationId xmlns:a16="http://schemas.microsoft.com/office/drawing/2014/main" id="{4BFD9602-BA81-4CA2-AC09-096B73A989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8514" y="290075"/>
              <a:ext cx="2857500" cy="17657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96423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ixaDeTexto 10">
            <a:extLst>
              <a:ext uri="{FF2B5EF4-FFF2-40B4-BE49-F238E27FC236}">
                <a16:creationId xmlns:a16="http://schemas.microsoft.com/office/drawing/2014/main" id="{4E615EEF-3C24-4A5D-A402-FECD247776C5}"/>
              </a:ext>
            </a:extLst>
          </p:cNvPr>
          <p:cNvSpPr txBox="1"/>
          <p:nvPr/>
        </p:nvSpPr>
        <p:spPr>
          <a:xfrm>
            <a:off x="1028700" y="1967266"/>
            <a:ext cx="2628900" cy="2547257"/>
          </a:xfrm>
          <a:prstGeom prst="rect">
            <a:avLst/>
          </a:prstGeom>
          <a:no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lnSpc>
                <a:spcPct val="90000"/>
              </a:lnSpc>
              <a:spcBef>
                <a:spcPct val="0"/>
              </a:spcBef>
              <a:spcAft>
                <a:spcPts val="600"/>
              </a:spcAft>
            </a:pPr>
            <a:r>
              <a:rPr lang="en-US" sz="3600" kern="1200" dirty="0">
                <a:solidFill>
                  <a:srgbClr val="FFFFFF"/>
                </a:solidFill>
                <a:latin typeface="+mj-lt"/>
                <a:ea typeface="+mj-ea"/>
                <a:cs typeface="+mj-cs"/>
              </a:rPr>
              <a:t>2. </a:t>
            </a:r>
            <a:r>
              <a:rPr lang="pt-BR" sz="3600" kern="1200" dirty="0">
                <a:solidFill>
                  <a:srgbClr val="FFFFFF"/>
                </a:solidFill>
                <a:latin typeface="+mj-lt"/>
                <a:ea typeface="+mj-ea"/>
                <a:cs typeface="+mj-cs"/>
              </a:rPr>
              <a:t>A loucura de Hamã. </a:t>
            </a:r>
            <a:endParaRPr lang="en-US" sz="3600" kern="1200" dirty="0">
              <a:solidFill>
                <a:srgbClr val="FFFFFF"/>
              </a:solidFill>
              <a:latin typeface="+mj-lt"/>
              <a:ea typeface="+mj-ea"/>
              <a:cs typeface="+mj-cs"/>
            </a:endParaRPr>
          </a:p>
        </p:txBody>
      </p:sp>
      <p:sp>
        <p:nvSpPr>
          <p:cNvPr id="3" name="CaixaDeTexto 2">
            <a:extLst>
              <a:ext uri="{FF2B5EF4-FFF2-40B4-BE49-F238E27FC236}">
                <a16:creationId xmlns:a16="http://schemas.microsoft.com/office/drawing/2014/main" id="{C8F7E880-05DA-430E-B419-584A069068AD}"/>
              </a:ext>
            </a:extLst>
          </p:cNvPr>
          <p:cNvSpPr txBox="1"/>
          <p:nvPr/>
        </p:nvSpPr>
        <p:spPr>
          <a:xfrm>
            <a:off x="9586800" y="6870700"/>
            <a:ext cx="2605200" cy="200055"/>
          </a:xfrm>
          <a:prstGeom prst="rect">
            <a:avLst/>
          </a:prstGeom>
          <a:solidFill>
            <a:srgbClr val="000000"/>
          </a:solidFill>
        </p:spPr>
        <p:txBody>
          <a:bodyPr wrap="none" rtlCol="0" anchor="t">
            <a:spAutoFit/>
          </a:bodyPr>
          <a:lstStyle/>
          <a:p>
            <a:pPr algn="r">
              <a:spcAft>
                <a:spcPts val="600"/>
              </a:spcAft>
            </a:pPr>
            <a:r>
              <a:rPr lang="pt-BR" sz="700">
                <a:solidFill>
                  <a:srgbClr val="FFFFFF"/>
                </a:solidFill>
                <a:hlinkClick r:id="rId2" tooltip="https://iptubarao.wordpress.com/tag/cordeiro-de-deus/">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3" tooltip="https://creativecommons.org/licenses/by-nc-nd/3.0/">
                  <a:extLst>
                    <a:ext uri="{A12FA001-AC4F-418D-AE19-62706E023703}">
                      <ahyp:hlinkClr xmlns:ahyp="http://schemas.microsoft.com/office/drawing/2018/hyperlinkcolor" val="tx"/>
                    </a:ext>
                  </a:extLst>
                </a:hlinkClick>
              </a:rPr>
              <a:t>CC BY-NC-ND</a:t>
            </a:r>
            <a:endParaRPr lang="pt-BR" sz="700">
              <a:solidFill>
                <a:srgbClr val="FFFFFF"/>
              </a:solidFill>
            </a:endParaRPr>
          </a:p>
        </p:txBody>
      </p:sp>
      <p:sp>
        <p:nvSpPr>
          <p:cNvPr id="7" name="CaixaDeTexto 6">
            <a:extLst>
              <a:ext uri="{FF2B5EF4-FFF2-40B4-BE49-F238E27FC236}">
                <a16:creationId xmlns:a16="http://schemas.microsoft.com/office/drawing/2014/main" id="{9ABD2029-2EE4-4ACF-B44E-8BD56E86FD57}"/>
              </a:ext>
            </a:extLst>
          </p:cNvPr>
          <p:cNvSpPr txBox="1"/>
          <p:nvPr/>
        </p:nvSpPr>
        <p:spPr>
          <a:xfrm>
            <a:off x="5297065" y="295729"/>
            <a:ext cx="6094140" cy="178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6350" indent="-6350">
              <a:lnSpc>
                <a:spcPct val="103000"/>
              </a:lnSpc>
              <a:spcAft>
                <a:spcPts val="850"/>
              </a:spcAft>
            </a:pPr>
            <a:r>
              <a:rPr lang="pt-BR" sz="1800" dirty="0">
                <a:solidFill>
                  <a:schemeClr val="bg1"/>
                </a:solidFill>
                <a:effectLst/>
                <a:latin typeface="Times New Roman" panose="02020603050405020304" pitchFamily="18" charset="0"/>
                <a:ea typeface="Times New Roman" panose="02020603050405020304" pitchFamily="18" charset="0"/>
              </a:rPr>
              <a:t>Deificar segundo o dicionário significa divinizar, endeusar. Hamã estava sob uma possessão demoníaca. Ele queria ser cultuado semelhante a um deus. Seu prazer era ver todos se prostrando e se inclinando perante a ele (Et.3.2).  Há pessoas que esquecem ou ignoram que Deus não divide a Sua glória com ninguém (Is.42.8).</a:t>
            </a:r>
          </a:p>
        </p:txBody>
      </p:sp>
      <p:pic>
        <p:nvPicPr>
          <p:cNvPr id="7170" name="Picture 2" descr="Pra. Elza Amorim Carvalho: 09/28/17">
            <a:extLst>
              <a:ext uri="{FF2B5EF4-FFF2-40B4-BE49-F238E27FC236}">
                <a16:creationId xmlns:a16="http://schemas.microsoft.com/office/drawing/2014/main" id="{2DC1D4C5-16F5-4A07-993C-4E8F23E115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0656" y="2327564"/>
            <a:ext cx="6333921" cy="40909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1279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aixaDeTexto 2">
            <a:extLst>
              <a:ext uri="{FF2B5EF4-FFF2-40B4-BE49-F238E27FC236}">
                <a16:creationId xmlns:a16="http://schemas.microsoft.com/office/drawing/2014/main" id="{C8F7E880-05DA-430E-B419-584A069068AD}"/>
              </a:ext>
            </a:extLst>
          </p:cNvPr>
          <p:cNvSpPr txBox="1"/>
          <p:nvPr/>
        </p:nvSpPr>
        <p:spPr>
          <a:xfrm>
            <a:off x="9586800" y="6870700"/>
            <a:ext cx="2605200" cy="200055"/>
          </a:xfrm>
          <a:prstGeom prst="rect">
            <a:avLst/>
          </a:prstGeom>
          <a:solidFill>
            <a:srgbClr val="000000"/>
          </a:solidFill>
        </p:spPr>
        <p:txBody>
          <a:bodyPr wrap="none" rtlCol="0" anchor="t">
            <a:spAutoFit/>
          </a:bodyPr>
          <a:lstStyle/>
          <a:p>
            <a:pPr algn="r">
              <a:spcAft>
                <a:spcPts val="600"/>
              </a:spcAft>
            </a:pPr>
            <a:r>
              <a:rPr lang="pt-BR" sz="700">
                <a:solidFill>
                  <a:srgbClr val="FFFFFF"/>
                </a:solidFill>
                <a:hlinkClick r:id="rId2" tooltip="https://iptubarao.wordpress.com/tag/cordeiro-de-deus/">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3" tooltip="https://creativecommons.org/licenses/by-nc-nd/3.0/">
                  <a:extLst>
                    <a:ext uri="{A12FA001-AC4F-418D-AE19-62706E023703}">
                      <ahyp:hlinkClr xmlns:ahyp="http://schemas.microsoft.com/office/drawing/2018/hyperlinkcolor" val="tx"/>
                    </a:ext>
                  </a:extLst>
                </a:hlinkClick>
              </a:rPr>
              <a:t>CC BY-NC-ND</a:t>
            </a:r>
            <a:endParaRPr lang="pt-BR" sz="700">
              <a:solidFill>
                <a:srgbClr val="FFFFFF"/>
              </a:solidFill>
            </a:endParaRPr>
          </a:p>
        </p:txBody>
      </p:sp>
      <p:pic>
        <p:nvPicPr>
          <p:cNvPr id="2" name="Picture 2" descr="blog J.F: “Seis coisas o Senhor aborrece, e a sétima a sua alma abomina:">
            <a:extLst>
              <a:ext uri="{FF2B5EF4-FFF2-40B4-BE49-F238E27FC236}">
                <a16:creationId xmlns:a16="http://schemas.microsoft.com/office/drawing/2014/main" id="{1ADE1B47-959E-4AD3-B1F6-392A3513A1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9352" y="262251"/>
            <a:ext cx="6595749" cy="6595749"/>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DBD7AAEA-9BAC-4E39-9D2E-98E0AE63B134}"/>
              </a:ext>
            </a:extLst>
          </p:cNvPr>
          <p:cNvSpPr txBox="1"/>
          <p:nvPr/>
        </p:nvSpPr>
        <p:spPr>
          <a:xfrm>
            <a:off x="288348" y="364219"/>
            <a:ext cx="6991351" cy="1354190"/>
          </a:xfrm>
          <a:prstGeom prst="rect">
            <a:avLst/>
          </a:prstGeom>
          <a:effectLst>
            <a:outerShdw blurRad="50800" dist="38100" dir="16200000"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nchor="t">
            <a:normAutofit fontScale="92500" lnSpcReduction="20000"/>
          </a:bodyPr>
          <a:lstStyle/>
          <a:p>
            <a:pPr>
              <a:lnSpc>
                <a:spcPct val="90000"/>
              </a:lnSpc>
              <a:spcAft>
                <a:spcPts val="600"/>
              </a:spcAft>
            </a:pPr>
            <a:r>
              <a:rPr lang="pt-BR" sz="2800" b="1" dirty="0"/>
              <a:t>2.1. Mardoqueu não era guiado pela vista e sim pela fé.</a:t>
            </a:r>
          </a:p>
          <a:p>
            <a:pPr>
              <a:lnSpc>
                <a:spcPct val="90000"/>
              </a:lnSpc>
              <a:spcAft>
                <a:spcPts val="600"/>
              </a:spcAft>
            </a:pPr>
            <a:r>
              <a:rPr lang="pt-BR" dirty="0"/>
              <a:t>Mardoqueu tinha aprendido que Deus ouve nossas orações se achegarmos diante </a:t>
            </a:r>
            <a:r>
              <a:rPr lang="pt-BR" dirty="0" err="1"/>
              <a:t>dEle</a:t>
            </a:r>
            <a:r>
              <a:rPr lang="pt-BR" dirty="0"/>
              <a:t> com fé. Sua história nos ensina que temos que crer em Deus insistentemente e confiar na Sua Palavra</a:t>
            </a:r>
            <a:endParaRPr lang="pt-BR" sz="2800" b="1" dirty="0"/>
          </a:p>
        </p:txBody>
      </p:sp>
      <p:sp>
        <p:nvSpPr>
          <p:cNvPr id="8" name="CaixaDeTexto 7">
            <a:extLst>
              <a:ext uri="{FF2B5EF4-FFF2-40B4-BE49-F238E27FC236}">
                <a16:creationId xmlns:a16="http://schemas.microsoft.com/office/drawing/2014/main" id="{2884EB3F-166A-4DC4-89AA-1480F0E8F4A7}"/>
              </a:ext>
            </a:extLst>
          </p:cNvPr>
          <p:cNvSpPr txBox="1"/>
          <p:nvPr/>
        </p:nvSpPr>
        <p:spPr>
          <a:xfrm>
            <a:off x="288347" y="2475255"/>
            <a:ext cx="6991351" cy="1695393"/>
          </a:xfrm>
          <a:prstGeom prst="rect">
            <a:avLst/>
          </a:prstGeom>
        </p:spPr>
        <p:style>
          <a:lnRef idx="2">
            <a:schemeClr val="dk1"/>
          </a:lnRef>
          <a:fillRef idx="1">
            <a:schemeClr val="lt1"/>
          </a:fillRef>
          <a:effectRef idx="0">
            <a:schemeClr val="dk1"/>
          </a:effectRef>
          <a:fontRef idx="minor">
            <a:schemeClr val="dk1"/>
          </a:fontRef>
        </p:style>
        <p:txBody>
          <a:bodyPr wrap="square" anchor="t">
            <a:normAutofit fontScale="85000" lnSpcReduction="10000"/>
          </a:bodyPr>
          <a:lstStyle/>
          <a:p>
            <a:pPr>
              <a:lnSpc>
                <a:spcPct val="90000"/>
              </a:lnSpc>
              <a:spcAft>
                <a:spcPts val="600"/>
              </a:spcAft>
            </a:pPr>
            <a:r>
              <a:rPr lang="pt-BR" sz="2800" b="1" dirty="0"/>
              <a:t>2.2. A verdadeira paz só encontramos em Jesus</a:t>
            </a:r>
          </a:p>
          <a:p>
            <a:pPr>
              <a:lnSpc>
                <a:spcPct val="90000"/>
              </a:lnSpc>
              <a:spcAft>
                <a:spcPts val="600"/>
              </a:spcAft>
            </a:pPr>
            <a:r>
              <a:rPr lang="pt-BR" dirty="0"/>
              <a:t>Um homem perverso como Hamã não pode contemplar coisas boas, pois em seu coração só há maldade e engano. As cartas enviadas pelos mensageiros às províncias do reino da Pérsia mandavam matar todos os judeus, moços, velhos, crianças e mulheres em um mesmo dia (Et.3.13). Que coração perverso, querer a morte dos judeus pelo simples fato de não ter sido adorado por um membro deste povo. Hamã tinha tudo, só não tinha o mais importante a paz</a:t>
            </a:r>
            <a:endParaRPr lang="pt-BR" sz="2800" b="1" dirty="0"/>
          </a:p>
        </p:txBody>
      </p:sp>
      <p:sp>
        <p:nvSpPr>
          <p:cNvPr id="10" name="CaixaDeTexto 9">
            <a:extLst>
              <a:ext uri="{FF2B5EF4-FFF2-40B4-BE49-F238E27FC236}">
                <a16:creationId xmlns:a16="http://schemas.microsoft.com/office/drawing/2014/main" id="{2A8F35AA-BC4D-4592-AFE6-5D070CA19DA3}"/>
              </a:ext>
            </a:extLst>
          </p:cNvPr>
          <p:cNvSpPr txBox="1"/>
          <p:nvPr/>
        </p:nvSpPr>
        <p:spPr>
          <a:xfrm>
            <a:off x="392193" y="4594764"/>
            <a:ext cx="6991351" cy="1465416"/>
          </a:xfrm>
          <a:prstGeom prst="rect">
            <a:avLst/>
          </a:prstGeom>
        </p:spPr>
        <p:style>
          <a:lnRef idx="2">
            <a:schemeClr val="accent5"/>
          </a:lnRef>
          <a:fillRef idx="1">
            <a:schemeClr val="lt1"/>
          </a:fillRef>
          <a:effectRef idx="0">
            <a:schemeClr val="accent5"/>
          </a:effectRef>
          <a:fontRef idx="minor">
            <a:schemeClr val="dk1"/>
          </a:fontRef>
        </p:style>
        <p:txBody>
          <a:bodyPr wrap="square" anchor="t">
            <a:normAutofit fontScale="85000" lnSpcReduction="20000"/>
          </a:bodyPr>
          <a:lstStyle/>
          <a:p>
            <a:pPr>
              <a:spcAft>
                <a:spcPts val="600"/>
              </a:spcAft>
            </a:pPr>
            <a:r>
              <a:rPr lang="pt-BR" sz="2600" b="1" dirty="0"/>
              <a:t>2.3. Sem Deus, o poder conquistado é inútil. </a:t>
            </a:r>
          </a:p>
          <a:p>
            <a:pPr>
              <a:spcAft>
                <a:spcPts val="600"/>
              </a:spcAft>
            </a:pPr>
            <a:r>
              <a:rPr lang="pt-BR" dirty="0"/>
              <a:t>Para Hamã não bastava ter sido nomeado por Assuero para ocupar o cargo de primeiro ministro (Et.3.1). Ele queria que todos se curvassem perante dele em sinal de reverência e submissão.  O seu grau de ambição indicava que ele era um narcisista clássico. Quando a ambição se excede, ela é transformada em arrogância, e a sua propensão é questão de tempo</a:t>
            </a:r>
            <a:endParaRPr lang="pt-BR" sz="2600" dirty="0"/>
          </a:p>
        </p:txBody>
      </p:sp>
    </p:spTree>
    <p:extLst>
      <p:ext uri="{BB962C8B-B14F-4D97-AF65-F5344CB8AC3E}">
        <p14:creationId xmlns:p14="http://schemas.microsoft.com/office/powerpoint/2010/main" val="166155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Como funciona o programa de membros do YouTube">
            <a:extLst>
              <a:ext uri="{FF2B5EF4-FFF2-40B4-BE49-F238E27FC236}">
                <a16:creationId xmlns:a16="http://schemas.microsoft.com/office/drawing/2014/main" id="{8D98CF4A-6FB7-403C-B722-20BC3088A1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95" r="421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AF3188F-CE55-41A9-AD8D-9DB4C1EAE577}"/>
              </a:ext>
            </a:extLst>
          </p:cNvPr>
          <p:cNvSpPr>
            <a:spLocks noGrp="1"/>
          </p:cNvSpPr>
          <p:nvPr>
            <p:ph type="title"/>
          </p:nvPr>
        </p:nvSpPr>
        <p:spPr>
          <a:xfrm>
            <a:off x="640253" y="5390015"/>
            <a:ext cx="11210925" cy="744836"/>
          </a:xfrm>
        </p:spPr>
        <p:txBody>
          <a:bodyPr>
            <a:normAutofit/>
          </a:bodyPr>
          <a:lstStyle/>
          <a:p>
            <a:pPr algn="ctr"/>
            <a:r>
              <a:rPr lang="pt-BR" sz="3600" dirty="0">
                <a:solidFill>
                  <a:schemeClr val="tx1">
                    <a:lumMod val="85000"/>
                    <a:lumOff val="15000"/>
                  </a:schemeClr>
                </a:solidFill>
              </a:rPr>
              <a:t>SEJA MEMBRO</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73234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aixaDeTexto 3">
            <a:extLst>
              <a:ext uri="{FF2B5EF4-FFF2-40B4-BE49-F238E27FC236}">
                <a16:creationId xmlns:a16="http://schemas.microsoft.com/office/drawing/2014/main" id="{4BC41305-DC39-457D-98EA-2D8490464BCB}"/>
              </a:ext>
            </a:extLst>
          </p:cNvPr>
          <p:cNvSpPr txBox="1"/>
          <p:nvPr/>
        </p:nvSpPr>
        <p:spPr>
          <a:xfrm>
            <a:off x="326571" y="233032"/>
            <a:ext cx="4750337" cy="466407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lvl="0"/>
            <a:r>
              <a:rPr lang="pt-BR" sz="3600" dirty="0">
                <a:solidFill>
                  <a:srgbClr val="0080FF"/>
                </a:solidFill>
                <a:latin typeface="FrutigerLTStd-BlackCn"/>
              </a:rPr>
              <a:t>3.Uma presença que nos guia</a:t>
            </a:r>
          </a:p>
          <a:p>
            <a:r>
              <a:rPr lang="pt-BR" dirty="0"/>
              <a:t>Quando somos resgatados por Deus nos tornarmos seus filhos e herdeiros de Suas promessas. Muitos discípulos do Senhor por acreditarem nesta certeza se mantiveram fiéis; aceitando a própria morte. Precisamos analisar o tempo todo como estamos vivendo como templo de Espírito Santo, para que não vivamos de forma irreverente.</a:t>
            </a:r>
          </a:p>
        </p:txBody>
      </p:sp>
      <p:pic>
        <p:nvPicPr>
          <p:cNvPr id="3" name="Imagem 2">
            <a:extLst>
              <a:ext uri="{FF2B5EF4-FFF2-40B4-BE49-F238E27FC236}">
                <a16:creationId xmlns:a16="http://schemas.microsoft.com/office/drawing/2014/main" id="{52800F5E-7020-458E-88C2-14BCC9EBF6C3}"/>
              </a:ext>
            </a:extLst>
          </p:cNvPr>
          <p:cNvPicPr>
            <a:picLocks noChangeAspect="1"/>
          </p:cNvPicPr>
          <p:nvPr/>
        </p:nvPicPr>
        <p:blipFill>
          <a:blip r:embed="rId2"/>
          <a:stretch>
            <a:fillRect/>
          </a:stretch>
        </p:blipFill>
        <p:spPr>
          <a:xfrm>
            <a:off x="10661053" y="321623"/>
            <a:ext cx="1243692" cy="1097375"/>
          </a:xfrm>
          <a:prstGeom prst="rect">
            <a:avLst/>
          </a:prstGeom>
        </p:spPr>
      </p:pic>
      <p:pic>
        <p:nvPicPr>
          <p:cNvPr id="5122" name="Picture 2" descr="Mountain Bike Fan — #Salmos - 48.14: Porque este #Deus é o nosso Deus...">
            <a:extLst>
              <a:ext uri="{FF2B5EF4-FFF2-40B4-BE49-F238E27FC236}">
                <a16:creationId xmlns:a16="http://schemas.microsoft.com/office/drawing/2014/main" id="{1F4527C3-E62E-47E0-A04D-0E7C56A4E5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6840" y="2193924"/>
            <a:ext cx="6716485" cy="4664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702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 name="Agrupar 2">
            <a:extLst>
              <a:ext uri="{FF2B5EF4-FFF2-40B4-BE49-F238E27FC236}">
                <a16:creationId xmlns:a16="http://schemas.microsoft.com/office/drawing/2014/main" id="{CB08A1E3-6DD8-4C03-A45A-3C1CCD1FAEB3}"/>
              </a:ext>
            </a:extLst>
          </p:cNvPr>
          <p:cNvGrpSpPr/>
          <p:nvPr/>
        </p:nvGrpSpPr>
        <p:grpSpPr>
          <a:xfrm>
            <a:off x="800167" y="4775720"/>
            <a:ext cx="10473716" cy="1871755"/>
            <a:chOff x="800167" y="4775720"/>
            <a:chExt cx="8841920" cy="1871755"/>
          </a:xfrm>
        </p:grpSpPr>
        <p:sp>
          <p:nvSpPr>
            <p:cNvPr id="9" name="CaixaDeTexto 8">
              <a:extLst>
                <a:ext uri="{FF2B5EF4-FFF2-40B4-BE49-F238E27FC236}">
                  <a16:creationId xmlns:a16="http://schemas.microsoft.com/office/drawing/2014/main" id="{ABDFD3E7-BE27-49F6-99B2-B7D0BBC75923}"/>
                </a:ext>
              </a:extLst>
            </p:cNvPr>
            <p:cNvSpPr txBox="1"/>
            <p:nvPr/>
          </p:nvSpPr>
          <p:spPr>
            <a:xfrm>
              <a:off x="800167" y="4775720"/>
              <a:ext cx="5999046" cy="1744991"/>
            </a:xfrm>
            <a:prstGeom prst="rect">
              <a:avLst/>
            </a:prstGeom>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anchor="t">
              <a:normAutofit fontScale="92500" lnSpcReduction="20000"/>
            </a:bodyPr>
            <a:lstStyle/>
            <a:p>
              <a:pPr>
                <a:spcAft>
                  <a:spcPts val="600"/>
                </a:spcAft>
              </a:pPr>
              <a:r>
                <a:rPr lang="pt-BR" sz="2800" b="1" dirty="0"/>
                <a:t>3.3. Devemos causar boa impressão</a:t>
              </a:r>
            </a:p>
            <a:p>
              <a:pPr>
                <a:spcAft>
                  <a:spcPts val="600"/>
                </a:spcAft>
              </a:pPr>
              <a:r>
                <a:rPr lang="pt-BR" dirty="0"/>
                <a:t>O que é ser uma bênção? Qual é o caráter de vida de um individuo abençoado? Estudando a vida de Ester temos as respostas sobre estas perguntas. O caráter de Ester era dotado das seguintes virtudes: discrição, obediência, amizade, solidez, submissão, lealdade e humildade. Suas atitudes como serva do Senhor inspiram homens e mulheres nos dias de hoje, pois suas ações foram irrepreensíveis na presença do Senhor. </a:t>
              </a:r>
            </a:p>
          </p:txBody>
        </p:sp>
        <p:pic>
          <p:nvPicPr>
            <p:cNvPr id="6148" name="Picture 4" descr="O cristão, o ódio e as redes sociais | Opinião | Renato Vargens | Pleno.News">
              <a:extLst>
                <a:ext uri="{FF2B5EF4-FFF2-40B4-BE49-F238E27FC236}">
                  <a16:creationId xmlns:a16="http://schemas.microsoft.com/office/drawing/2014/main" id="{A765B6EE-5C07-4D6F-BA40-612917E5AD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1815" y="4775720"/>
              <a:ext cx="2650272" cy="187175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Agrupar 3">
            <a:extLst>
              <a:ext uri="{FF2B5EF4-FFF2-40B4-BE49-F238E27FC236}">
                <a16:creationId xmlns:a16="http://schemas.microsoft.com/office/drawing/2014/main" id="{395298C8-CD65-46B3-82A8-B939BDF8198D}"/>
              </a:ext>
            </a:extLst>
          </p:cNvPr>
          <p:cNvGrpSpPr/>
          <p:nvPr/>
        </p:nvGrpSpPr>
        <p:grpSpPr>
          <a:xfrm>
            <a:off x="825500" y="2378650"/>
            <a:ext cx="11150909" cy="2059781"/>
            <a:chOff x="825500" y="2378650"/>
            <a:chExt cx="11150909" cy="2059781"/>
          </a:xfrm>
        </p:grpSpPr>
        <p:sp>
          <p:nvSpPr>
            <p:cNvPr id="8" name="CaixaDeTexto 7">
              <a:extLst>
                <a:ext uri="{FF2B5EF4-FFF2-40B4-BE49-F238E27FC236}">
                  <a16:creationId xmlns:a16="http://schemas.microsoft.com/office/drawing/2014/main" id="{2CCCD3A0-C75C-452A-9AD4-D882D5DADB80}"/>
                </a:ext>
              </a:extLst>
            </p:cNvPr>
            <p:cNvSpPr txBox="1"/>
            <p:nvPr/>
          </p:nvSpPr>
          <p:spPr>
            <a:xfrm>
              <a:off x="825500" y="2378650"/>
              <a:ext cx="5999046" cy="2059781"/>
            </a:xfrm>
            <a:prstGeom prst="rect">
              <a:avLst/>
            </a:prstGeom>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anchor="t">
              <a:normAutofit fontScale="92500"/>
            </a:bodyPr>
            <a:lstStyle/>
            <a:p>
              <a:pPr>
                <a:lnSpc>
                  <a:spcPct val="90000"/>
                </a:lnSpc>
                <a:spcAft>
                  <a:spcPts val="600"/>
                </a:spcAft>
              </a:pPr>
              <a:r>
                <a:rPr lang="pt-BR" sz="2000" b="1" dirty="0"/>
                <a:t>3.2. Devemos ser mensageiros de bênçãos para alguém.</a:t>
              </a:r>
            </a:p>
            <a:p>
              <a:r>
                <a:rPr lang="pt-BR" dirty="0"/>
                <a:t>Você é uma bênção para alguém? Desde a criação que o Senhor se revela como Abençoador (Gn.1.28).  E ao longo da história humana e das páginas da Bíblia encontramos Deus fazendo dos Seus servos instrumentos de bênçãos. Quando Deus convocou Abraão disse-lhe: “E far-te-ei uma grande nação, e abençoar-te-ei, e engrandecerei o teu nome, e tu serás uma bênção.” (Gn.12.2)</a:t>
              </a:r>
            </a:p>
          </p:txBody>
        </p:sp>
        <p:pic>
          <p:nvPicPr>
            <p:cNvPr id="6150" name="Picture 6" descr="Seja um canal de benção.Deus está dentro de você. Abençoe e serás abençoado  - Posts | Facebook">
              <a:extLst>
                <a:ext uri="{FF2B5EF4-FFF2-40B4-BE49-F238E27FC236}">
                  <a16:creationId xmlns:a16="http://schemas.microsoft.com/office/drawing/2014/main" id="{B0111BB8-955F-4358-AF10-7DE5D3750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0100" y="2378650"/>
              <a:ext cx="5126309" cy="20597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Agrupar 4">
            <a:extLst>
              <a:ext uri="{FF2B5EF4-FFF2-40B4-BE49-F238E27FC236}">
                <a16:creationId xmlns:a16="http://schemas.microsoft.com/office/drawing/2014/main" id="{2ACC0924-B290-4EA8-987B-0C461D0BCDF0}"/>
              </a:ext>
            </a:extLst>
          </p:cNvPr>
          <p:cNvGrpSpPr/>
          <p:nvPr/>
        </p:nvGrpSpPr>
        <p:grpSpPr>
          <a:xfrm>
            <a:off x="850245" y="489900"/>
            <a:ext cx="10713569" cy="1772677"/>
            <a:chOff x="850246" y="489900"/>
            <a:chExt cx="8467480" cy="1772677"/>
          </a:xfrm>
        </p:grpSpPr>
        <p:sp>
          <p:nvSpPr>
            <p:cNvPr id="6" name="CaixaDeTexto 5">
              <a:extLst>
                <a:ext uri="{FF2B5EF4-FFF2-40B4-BE49-F238E27FC236}">
                  <a16:creationId xmlns:a16="http://schemas.microsoft.com/office/drawing/2014/main" id="{EECD5D95-5434-4423-9AAE-1AC3C3B3345A}"/>
                </a:ext>
              </a:extLst>
            </p:cNvPr>
            <p:cNvSpPr txBox="1"/>
            <p:nvPr/>
          </p:nvSpPr>
          <p:spPr>
            <a:xfrm>
              <a:off x="850246" y="517587"/>
              <a:ext cx="5974300" cy="1744990"/>
            </a:xfrm>
            <a:prstGeom prst="rect">
              <a:avLst/>
            </a:prstGeom>
            <a:effectLst>
              <a:outerShdw blurRad="63500" sx="102000" sy="102000" algn="c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anchor="t">
              <a:normAutofit fontScale="70000" lnSpcReduction="20000"/>
            </a:bodyPr>
            <a:lstStyle/>
            <a:p>
              <a:pPr>
                <a:spcAft>
                  <a:spcPts val="600"/>
                </a:spcAft>
              </a:pPr>
              <a:r>
                <a:rPr lang="pt-BR" sz="2400" b="1" dirty="0"/>
                <a:t>3.1. Não devemos nos acomodar. </a:t>
              </a:r>
            </a:p>
            <a:p>
              <a:r>
                <a:rPr lang="pt-BR" sz="2000" dirty="0"/>
                <a:t>Mardoqueu sabia o tamanho do ódio de Hamã por todos os judeus, por isso ele mandou o eunuco do rei dizer a Ester: “Não imagineis, em teu ânimo, que escaparás na casa do rei, mas do que todos os outros judeus” (Et.4.13). Mardoqueu ainda a faz saber: “Quem sabe se para tal tempo como este chegaste a este reino?” (Et.4.14). Com isso, Mardoqueu queria dizer: “Deus te colocou aí não apenas para ser esposa do rei, mas te incumbiu de uma missão, então não se exima! Não tire o corpo fora. Você faz parte do plano de Deus para salvar o seu povo da morte”. </a:t>
              </a:r>
            </a:p>
          </p:txBody>
        </p:sp>
        <p:pic>
          <p:nvPicPr>
            <p:cNvPr id="6152" name="Picture 8" descr="ESTUDOS BÍBLICOS E ASSUNTOS CRISTÃOS: Obediência a Deus Traz Bênçãos">
              <a:extLst>
                <a:ext uri="{FF2B5EF4-FFF2-40B4-BE49-F238E27FC236}">
                  <a16:creationId xmlns:a16="http://schemas.microsoft.com/office/drawing/2014/main" id="{7D19CB31-8167-427F-9765-32823D41F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1268" y="489900"/>
              <a:ext cx="2366458" cy="177267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972496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in)">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480A1C8-571F-4E3B-97B5-92C2D18E1D0A}"/>
              </a:ext>
            </a:extLst>
          </p:cNvPr>
          <p:cNvSpPr>
            <a:spLocks noGrp="1"/>
          </p:cNvSpPr>
          <p:nvPr>
            <p:ph type="title"/>
          </p:nvPr>
        </p:nvSpPr>
        <p:spPr>
          <a:xfrm>
            <a:off x="728663" y="1422400"/>
            <a:ext cx="4505552" cy="2387600"/>
          </a:xfrm>
        </p:spPr>
        <p:txBody>
          <a:bodyPr vert="horz" lIns="91440" tIns="45720" rIns="91440" bIns="45720" rtlCol="0" anchor="b">
            <a:normAutofit/>
          </a:bodyPr>
          <a:lstStyle/>
          <a:p>
            <a:r>
              <a:rPr lang="en-US" sz="3500">
                <a:solidFill>
                  <a:schemeClr val="bg1"/>
                </a:solidFill>
              </a:rPr>
              <a:t>Para ajudar o canal Boa Semente, seja membro ou apoiador e receba conteúdos exclusivos</a:t>
            </a:r>
          </a:p>
        </p:txBody>
      </p:sp>
      <p:sp>
        <p:nvSpPr>
          <p:cNvPr id="29" name="Freeform: Shape 28">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m 5" descr="Homem sentado ao lado de placa&#10;&#10;Descrição gerada automaticamente">
            <a:hlinkClick r:id="rId2"/>
            <a:extLst>
              <a:ext uri="{FF2B5EF4-FFF2-40B4-BE49-F238E27FC236}">
                <a16:creationId xmlns:a16="http://schemas.microsoft.com/office/drawing/2014/main" id="{9FD47B01-0C4B-47DF-80EF-9573BB79F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9805" y="2663211"/>
            <a:ext cx="3408121" cy="3408121"/>
          </a:xfrm>
          <a:prstGeom prst="rect">
            <a:avLst/>
          </a:prstGeom>
        </p:spPr>
      </p:pic>
      <p:pic>
        <p:nvPicPr>
          <p:cNvPr id="4" name="Imagem 3" descr="Uma imagem contendo Forma&#10;&#10;Descrição gerada automaticamente">
            <a:hlinkClick r:id="rId4"/>
            <a:extLst>
              <a:ext uri="{FF2B5EF4-FFF2-40B4-BE49-F238E27FC236}">
                <a16:creationId xmlns:a16="http://schemas.microsoft.com/office/drawing/2014/main" id="{CC579452-864C-4D5F-8B5A-1078A3D454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3123" y="496673"/>
            <a:ext cx="3052515" cy="2999096"/>
          </a:xfrm>
          <a:prstGeom prst="rect">
            <a:avLst/>
          </a:prstGeom>
        </p:spPr>
      </p:pic>
      <p:sp>
        <p:nvSpPr>
          <p:cNvPr id="7" name="CaixaDeTexto 6">
            <a:extLst>
              <a:ext uri="{FF2B5EF4-FFF2-40B4-BE49-F238E27FC236}">
                <a16:creationId xmlns:a16="http://schemas.microsoft.com/office/drawing/2014/main" id="{106F8274-7FB2-4DAD-8BFC-F4932923FE4B}"/>
              </a:ext>
            </a:extLst>
          </p:cNvPr>
          <p:cNvSpPr txBox="1"/>
          <p:nvPr/>
        </p:nvSpPr>
        <p:spPr>
          <a:xfrm>
            <a:off x="517016" y="4367271"/>
            <a:ext cx="5860033" cy="830997"/>
          </a:xfrm>
          <a:prstGeom prst="rect">
            <a:avLst/>
          </a:prstGeom>
          <a:noFill/>
        </p:spPr>
        <p:txBody>
          <a:bodyPr wrap="square" rtlCol="0">
            <a:spAutoFit/>
          </a:bodyPr>
          <a:lstStyle/>
          <a:p>
            <a:pPr>
              <a:spcAft>
                <a:spcPts val="600"/>
              </a:spcAft>
            </a:pPr>
            <a:r>
              <a:rPr lang="pt-BR" sz="2400" dirty="0">
                <a:solidFill>
                  <a:schemeClr val="bg1"/>
                </a:solidFill>
              </a:rPr>
              <a:t>Para saber como, clique no ícone desejado e veja todas as informações </a:t>
            </a:r>
          </a:p>
        </p:txBody>
      </p:sp>
    </p:spTree>
    <p:extLst>
      <p:ext uri="{BB962C8B-B14F-4D97-AF65-F5344CB8AC3E}">
        <p14:creationId xmlns:p14="http://schemas.microsoft.com/office/powerpoint/2010/main" val="11595313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ixaDeTexto 6">
            <a:extLst>
              <a:ext uri="{FF2B5EF4-FFF2-40B4-BE49-F238E27FC236}">
                <a16:creationId xmlns:a16="http://schemas.microsoft.com/office/drawing/2014/main" id="{13AC1BDF-4D23-46AE-B927-BE0F65A21BB1}"/>
              </a:ext>
            </a:extLst>
          </p:cNvPr>
          <p:cNvSpPr txBox="1"/>
          <p:nvPr/>
        </p:nvSpPr>
        <p:spPr>
          <a:xfrm>
            <a:off x="546351" y="433545"/>
            <a:ext cx="11139854" cy="930447"/>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5400">
                <a:solidFill>
                  <a:srgbClr val="FFFFFF"/>
                </a:solidFill>
                <a:latin typeface="+mj-lt"/>
                <a:ea typeface="+mj-ea"/>
                <a:cs typeface="+mj-cs"/>
              </a:rPr>
              <a:t>www.boasemente.store</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m 3" descr="Texto&#10;&#10;Descrição gerada automaticamente">
            <a:extLst>
              <a:ext uri="{FF2B5EF4-FFF2-40B4-BE49-F238E27FC236}">
                <a16:creationId xmlns:a16="http://schemas.microsoft.com/office/drawing/2014/main" id="{A5125116-F2A8-45BD-97B9-3FA695E920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412" y="2426818"/>
            <a:ext cx="2998227" cy="3997637"/>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Imagem 5" descr="Interface gráfica do usuário, Aplicativo, Teams&#10;&#10;Descrição gerada automaticamente">
            <a:extLst>
              <a:ext uri="{FF2B5EF4-FFF2-40B4-BE49-F238E27FC236}">
                <a16:creationId xmlns:a16="http://schemas.microsoft.com/office/drawing/2014/main" id="{4ECF1FB2-20D6-451E-93A1-25C5635E3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944" y="2426818"/>
            <a:ext cx="3088174" cy="3997637"/>
          </a:xfrm>
          <a:prstGeom prst="rect">
            <a:avLst/>
          </a:prstGeom>
        </p:spPr>
      </p:pic>
    </p:spTree>
    <p:extLst>
      <p:ext uri="{BB962C8B-B14F-4D97-AF65-F5344CB8AC3E}">
        <p14:creationId xmlns:p14="http://schemas.microsoft.com/office/powerpoint/2010/main" val="204592225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id="{52BB9477-E490-423C-9EA3-0069C842AA7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Conclusão</a:t>
            </a:r>
          </a:p>
        </p:txBody>
      </p:sp>
      <p:sp>
        <p:nvSpPr>
          <p:cNvPr id="7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ixaDeTexto 5">
            <a:extLst>
              <a:ext uri="{FF2B5EF4-FFF2-40B4-BE49-F238E27FC236}">
                <a16:creationId xmlns:a16="http://schemas.microsoft.com/office/drawing/2014/main" id="{C3B926B1-00D5-479E-8AD3-88C8DC1C5BED}"/>
              </a:ext>
            </a:extLst>
          </p:cNvPr>
          <p:cNvSpPr txBox="1"/>
          <p:nvPr/>
        </p:nvSpPr>
        <p:spPr>
          <a:xfrm>
            <a:off x="640080" y="2872899"/>
            <a:ext cx="4243589" cy="3320668"/>
          </a:xfrm>
          <a:prstGeom prst="rect">
            <a:avLst/>
          </a:prstGeom>
        </p:spPr>
        <p:txBody>
          <a:bodyPr vert="horz" lIns="91440" tIns="45720" rIns="91440" bIns="45720" rtlCol="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a:lnSpc>
                <a:spcPct val="90000"/>
              </a:lnSpc>
              <a:spcAft>
                <a:spcPts val="600"/>
              </a:spcAft>
            </a:pPr>
            <a:r>
              <a:rPr lang="pt-BR" sz="2000" dirty="0"/>
              <a:t>Diante da guerra entre o bem e o mal, temos um Deus que intercede por nós; fazendo com que descansemos em seus braços. E, mesmo que apareçam obstáculos e conflitos em nossa caminhada, o Senhor estará conosco; fazendo-nos mais que vencedores (Rm.8.37).</a:t>
            </a:r>
            <a:endParaRPr lang="en-US" sz="2000" b="1" dirty="0"/>
          </a:p>
        </p:txBody>
      </p:sp>
      <p:pic>
        <p:nvPicPr>
          <p:cNvPr id="5" name="Imagem 4" descr="Quebra-cabeça branco com uma peça vermelha">
            <a:extLst>
              <a:ext uri="{FF2B5EF4-FFF2-40B4-BE49-F238E27FC236}">
                <a16:creationId xmlns:a16="http://schemas.microsoft.com/office/drawing/2014/main" id="{92F7B995-5A02-4D4C-A7E0-274B943FDFA6}"/>
              </a:ext>
            </a:extLst>
          </p:cNvPr>
          <p:cNvPicPr>
            <a:picLocks noChangeAspect="1"/>
          </p:cNvPicPr>
          <p:nvPr/>
        </p:nvPicPr>
        <p:blipFill rotWithShape="1">
          <a:blip r:embed="rId2">
            <a:extLst>
              <a:ext uri="{28A0092B-C50C-407E-A947-70E740481C1C}">
                <a14:useLocalDpi xmlns:a14="http://schemas.microsoft.com/office/drawing/2010/main" val="0"/>
              </a:ext>
            </a:extLst>
          </a:blip>
          <a:srcRect l="22572" r="21008"/>
          <a:stretch/>
        </p:blipFill>
        <p:spPr>
          <a:xfrm>
            <a:off x="5313225"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6906380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ixaDeTexto 4">
            <a:extLst>
              <a:ext uri="{FF2B5EF4-FFF2-40B4-BE49-F238E27FC236}">
                <a16:creationId xmlns:a16="http://schemas.microsoft.com/office/drawing/2014/main" id="{8CFA1E4C-B952-4FA3-A779-B7631B54BE23}"/>
              </a:ext>
            </a:extLst>
          </p:cNvPr>
          <p:cNvSpPr txBox="1"/>
          <p:nvPr/>
        </p:nvSpPr>
        <p:spPr>
          <a:xfrm>
            <a:off x="2562554" y="3257922"/>
            <a:ext cx="9346947" cy="3279078"/>
          </a:xfrm>
          <a:prstGeom prst="rect">
            <a:avLst/>
          </a:prstGeom>
          <a:noFill/>
        </p:spPr>
        <p:txBody>
          <a:bodyPr wrap="square" anchor="t">
            <a:normAutofit/>
          </a:bodyPr>
          <a:lstStyle/>
          <a:p>
            <a:pPr>
              <a:spcAft>
                <a:spcPts val="600"/>
              </a:spcAft>
            </a:pPr>
            <a:r>
              <a:rPr lang="pt-BR" sz="2800" dirty="0"/>
              <a:t>Bíblia de estudo pentecostal, Almeida revista e corrigida, Rio de Janeiro, CPAD  </a:t>
            </a:r>
          </a:p>
          <a:p>
            <a:pPr>
              <a:spcAft>
                <a:spcPts val="600"/>
              </a:spcAft>
            </a:pPr>
            <a:r>
              <a:rPr lang="pt-BR" sz="2800" dirty="0"/>
              <a:t>Bíblia do Culto - Editora Betel. </a:t>
            </a:r>
          </a:p>
          <a:p>
            <a:pPr>
              <a:spcAft>
                <a:spcPts val="600"/>
              </a:spcAft>
            </a:pPr>
            <a:r>
              <a:rPr lang="pt-BR" sz="2800" dirty="0"/>
              <a:t>Revista BETEL - Lições Bíblicas Adultos. Tema: A Família Natural Segundo os Valores e Princípios Cristãos. Comentarista Bispo Abner Ferreira, 1 Trimestre 2020 - Ano 20 - ano. 114.</a:t>
            </a:r>
          </a:p>
        </p:txBody>
      </p:sp>
      <p:sp>
        <p:nvSpPr>
          <p:cNvPr id="2" name="Título 1">
            <a:extLst>
              <a:ext uri="{FF2B5EF4-FFF2-40B4-BE49-F238E27FC236}">
                <a16:creationId xmlns:a16="http://schemas.microsoft.com/office/drawing/2014/main" id="{D71176DE-FAEF-4F36-86A4-34AA8422AF9F}"/>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BIBLIOGRAFIA</a:t>
            </a:r>
          </a:p>
        </p:txBody>
      </p:sp>
      <p:sp>
        <p:nvSpPr>
          <p:cNvPr id="7" name="CaixaDeTexto 6">
            <a:extLst>
              <a:ext uri="{FF2B5EF4-FFF2-40B4-BE49-F238E27FC236}">
                <a16:creationId xmlns:a16="http://schemas.microsoft.com/office/drawing/2014/main" id="{7E7BA35C-0C94-4C43-8C50-34D367A5C312}"/>
              </a:ext>
            </a:extLst>
          </p:cNvPr>
          <p:cNvSpPr txBox="1"/>
          <p:nvPr/>
        </p:nvSpPr>
        <p:spPr>
          <a:xfrm>
            <a:off x="4086225" y="787984"/>
            <a:ext cx="7823277" cy="2585323"/>
          </a:xfrm>
          <a:prstGeom prst="rect">
            <a:avLst/>
          </a:prstGeom>
          <a:noFill/>
        </p:spPr>
        <p:txBody>
          <a:bodyPr wrap="square">
            <a:spAutoFit/>
          </a:bodyPr>
          <a:lstStyle/>
          <a:p>
            <a:r>
              <a:rPr lang="pt-BR" dirty="0">
                <a:hlinkClick r:id="rId2"/>
              </a:rPr>
              <a:t>https://juliocesarmedeiros.org/2021/01/02/quem-foi-ester/</a:t>
            </a:r>
          </a:p>
          <a:p>
            <a:r>
              <a:rPr lang="pt-BR" dirty="0">
                <a:hlinkClick r:id="rId2"/>
              </a:rPr>
              <a:t>https://juliocesarmedeiros.org/2019/12/14/o-que-as-brigas-dos-pais-podem-causar-na-vida-dos-filhosas/</a:t>
            </a:r>
            <a:r>
              <a:rPr lang="pt-BR" dirty="0"/>
              <a:t> </a:t>
            </a:r>
          </a:p>
          <a:p>
            <a:r>
              <a:rPr lang="pt-BR" dirty="0"/>
              <a:t> </a:t>
            </a:r>
            <a:r>
              <a:rPr lang="pt-BR" dirty="0">
                <a:hlinkClick r:id="rId3"/>
              </a:rPr>
              <a:t>https://biblia.com.br/perguntas-biblicas/o-que-a-biblia-diz-sobre-a-educacao-de-criancas/</a:t>
            </a:r>
            <a:r>
              <a:rPr lang="pt-BR" dirty="0"/>
              <a:t> </a:t>
            </a:r>
          </a:p>
          <a:p>
            <a:r>
              <a:rPr lang="pt-BR" sz="1800" u="sng" dirty="0">
                <a:solidFill>
                  <a:srgbClr val="000000"/>
                </a:solidFill>
                <a:effectLst/>
                <a:latin typeface="Times New Roman" panose="02020603050405020304" pitchFamily="18" charset="0"/>
                <a:ea typeface="Times New Roman" panose="02020603050405020304" pitchFamily="18" charset="0"/>
                <a:hlinkClick r:id="rId4"/>
              </a:rPr>
              <a:t>https://juliocesarmedeiros.org/2020/12/30/quem-foi-mardoqueu/</a:t>
            </a:r>
            <a:endParaRPr lang="pt-BR" sz="1800" u="sng" dirty="0">
              <a:solidFill>
                <a:srgbClr val="000000"/>
              </a:solidFill>
              <a:effectLst/>
              <a:latin typeface="Times New Roman" panose="02020603050405020304" pitchFamily="18" charset="0"/>
              <a:ea typeface="Times New Roman" panose="02020603050405020304" pitchFamily="18" charset="0"/>
            </a:endParaRPr>
          </a:p>
          <a:p>
            <a:r>
              <a:rPr lang="x-none" dirty="0">
                <a:hlinkClick r:id="rId5"/>
              </a:rPr>
              <a:t>https://www.estudosgospel.com.br/artigo-evangelico-reflexao-poesia-gospel-esboco-e-sermao/como-ser-fiel-em-tempos-modernos.html</a:t>
            </a:r>
            <a:endParaRPr lang="x-none" dirty="0"/>
          </a:p>
          <a:p>
            <a:r>
              <a:rPr lang="pt-BR" sz="1800" u="sng" dirty="0">
                <a:solidFill>
                  <a:srgbClr val="000000"/>
                </a:solidFill>
                <a:effectLst/>
                <a:latin typeface="Times New Roman" panose="02020603050405020304" pitchFamily="18" charset="0"/>
                <a:ea typeface="Times New Roman" panose="02020603050405020304" pitchFamily="18" charset="0"/>
              </a:rPr>
              <a:t> </a:t>
            </a:r>
            <a:endParaRPr lang="pt-BR" dirty="0"/>
          </a:p>
        </p:txBody>
      </p:sp>
      <p:pic>
        <p:nvPicPr>
          <p:cNvPr id="3" name="Imagem 2">
            <a:extLst>
              <a:ext uri="{FF2B5EF4-FFF2-40B4-BE49-F238E27FC236}">
                <a16:creationId xmlns:a16="http://schemas.microsoft.com/office/drawing/2014/main" id="{8B6F8615-F9CD-4A37-B00A-5E7B6438194A}"/>
              </a:ext>
            </a:extLst>
          </p:cNvPr>
          <p:cNvPicPr>
            <a:picLocks noChangeAspect="1"/>
          </p:cNvPicPr>
          <p:nvPr/>
        </p:nvPicPr>
        <p:blipFill>
          <a:blip r:embed="rId6"/>
          <a:stretch>
            <a:fillRect/>
          </a:stretch>
        </p:blipFill>
        <p:spPr>
          <a:xfrm>
            <a:off x="356673" y="5409223"/>
            <a:ext cx="1243692" cy="1097375"/>
          </a:xfrm>
          <a:prstGeom prst="rect">
            <a:avLst/>
          </a:prstGeom>
        </p:spPr>
      </p:pic>
    </p:spTree>
    <p:extLst>
      <p:ext uri="{BB962C8B-B14F-4D97-AF65-F5344CB8AC3E}">
        <p14:creationId xmlns:p14="http://schemas.microsoft.com/office/powerpoint/2010/main" val="66709322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2060</Words>
  <Application>Microsoft Office PowerPoint</Application>
  <PresentationFormat>Widescreen</PresentationFormat>
  <Paragraphs>85</Paragraphs>
  <Slides>24</Slides>
  <Notes>0</Notes>
  <HiddenSlides>0</HiddenSlides>
  <MMClips>1</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24</vt:i4>
      </vt:variant>
    </vt:vector>
  </HeadingPairs>
  <TitlesOfParts>
    <vt:vector size="34" baseType="lpstr">
      <vt:lpstr>Arial</vt:lpstr>
      <vt:lpstr>Arial</vt:lpstr>
      <vt:lpstr>Calibri</vt:lpstr>
      <vt:lpstr>Calibri Light</vt:lpstr>
      <vt:lpstr>FrutigerLTStd-BlackCn</vt:lpstr>
      <vt:lpstr>Lucida Grande</vt:lpstr>
      <vt:lpstr>Times New Roman</vt:lpstr>
      <vt:lpstr>Titillium Web</vt:lpstr>
      <vt:lpstr>Trebuchet MS</vt:lpstr>
      <vt:lpstr>Tema do Office</vt:lpstr>
      <vt:lpstr>LIÇÃO 5. O bem contra o mal: Conflitos na caminhada</vt:lpstr>
      <vt:lpstr>Assista a vídeo aula do Pr. Júlio César aqui</vt:lpstr>
      <vt:lpstr>Pré-textual</vt:lpstr>
      <vt:lpstr>Verdade Aplicada</vt:lpstr>
      <vt:lpstr>Objetivos da lição: </vt:lpstr>
      <vt:lpstr>TEXTO BÍBLICO</vt:lpstr>
      <vt:lpstr>Introdução</vt:lpstr>
      <vt:lpstr>Subsidio ao professor</vt:lpstr>
      <vt:lpstr>O bem contra o mal</vt:lpstr>
      <vt:lpstr>O anel de selar</vt:lpstr>
      <vt:lpstr>Nazismo</vt:lpstr>
      <vt:lpstr>Para Saber mais!</vt:lpstr>
      <vt:lpstr>Introdução</vt:lpstr>
      <vt:lpstr>Apresentação do PowerPoint</vt:lpstr>
      <vt:lpstr>Apresentação do PowerPoint</vt:lpstr>
      <vt:lpstr>Apresentação do PowerPoint</vt:lpstr>
      <vt:lpstr>Apresentação do PowerPoint</vt:lpstr>
      <vt:lpstr>SEJA MEMBRO</vt:lpstr>
      <vt:lpstr>Apresentação do PowerPoint</vt:lpstr>
      <vt:lpstr>Apresentação do PowerPoint</vt:lpstr>
      <vt:lpstr>Para ajudar o canal Boa Semente, seja membro ou apoiador e receba conteúdos exclusivos</vt:lpstr>
      <vt:lpstr>Apresentação do PowerPoint</vt:lpstr>
      <vt:lpstr>Conclusão</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O bem contra o mal: Conflitos na caminhada</dc:title>
  <dc:creator>Julio César Pereira</dc:creator>
  <cp:lastModifiedBy>Julio César Pereira</cp:lastModifiedBy>
  <cp:revision>1</cp:revision>
  <dcterms:created xsi:type="dcterms:W3CDTF">2021-01-27T14:59:39Z</dcterms:created>
  <dcterms:modified xsi:type="dcterms:W3CDTF">2021-01-27T15:02:51Z</dcterms:modified>
</cp:coreProperties>
</file>