
<file path=[Content_Types].xml><?xml version="1.0" encoding="utf-8"?>
<Types xmlns="http://schemas.openxmlformats.org/package/2006/content-types">
  <Default Extension="gif" ContentType="image/gif"/>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41" r:id="rId1"/>
    <p:sldMasterId id="2147483753" r:id="rId2"/>
  </p:sldMasterIdLst>
  <p:sldIdLst>
    <p:sldId id="266" r:id="rId3"/>
    <p:sldId id="267" r:id="rId4"/>
    <p:sldId id="279" r:id="rId5"/>
    <p:sldId id="273" r:id="rId6"/>
    <p:sldId id="274" r:id="rId7"/>
    <p:sldId id="284" r:id="rId8"/>
    <p:sldId id="260" r:id="rId9"/>
    <p:sldId id="285" r:id="rId10"/>
    <p:sldId id="286" r:id="rId11"/>
    <p:sldId id="287" r:id="rId12"/>
    <p:sldId id="283" r:id="rId13"/>
    <p:sldId id="272" r:id="rId14"/>
  </p:sldIdLst>
  <p:sldSz cx="12192000" cy="6858000"/>
  <p:notesSz cx="6858000" cy="9144000"/>
  <p:defaultTextStyle>
    <a:defPPr>
      <a:defRPr lang="pt-B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987" autoAdjust="0"/>
    <p:restoredTop sz="94660"/>
  </p:normalViewPr>
  <p:slideViewPr>
    <p:cSldViewPr snapToGrid="0">
      <p:cViewPr varScale="1">
        <p:scale>
          <a:sx n="80" d="100"/>
          <a:sy n="80" d="100"/>
        </p:scale>
        <p:origin x="120" y="22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tableStyles" Target="tableStyles.xml"/><Relationship Id="rId3" Type="http://schemas.openxmlformats.org/officeDocument/2006/relationships/slide" Target="slides/slide1.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theme" Target="theme/theme1.xml"/><Relationship Id="rId2" Type="http://schemas.openxmlformats.org/officeDocument/2006/relationships/slideMaster" Target="slideMasters/slideMaster2.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5" Type="http://schemas.openxmlformats.org/officeDocument/2006/relationships/slide" Target="slides/slide3.xml"/><Relationship Id="rId15" Type="http://schemas.openxmlformats.org/officeDocument/2006/relationships/presProps" Target="presProps.xml"/><Relationship Id="rId10" Type="http://schemas.openxmlformats.org/officeDocument/2006/relationships/slide" Target="slides/slide8.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Slide de título">
    <p:spTree>
      <p:nvGrpSpPr>
        <p:cNvPr id="1" name=""/>
        <p:cNvGrpSpPr/>
        <p:nvPr/>
      </p:nvGrpSpPr>
      <p:grpSpPr>
        <a:xfrm>
          <a:off x="0" y="0"/>
          <a:ext cx="0" cy="0"/>
          <a:chOff x="0" y="0"/>
          <a:chExt cx="0" cy="0"/>
        </a:xfrm>
      </p:grpSpPr>
      <p:sp>
        <p:nvSpPr>
          <p:cNvPr id="2" name="Título 1"/>
          <p:cNvSpPr>
            <a:spLocks noGrp="1"/>
          </p:cNvSpPr>
          <p:nvPr>
            <p:ph type="ctrTitle"/>
          </p:nvPr>
        </p:nvSpPr>
        <p:spPr>
          <a:xfrm>
            <a:off x="1524000" y="1122363"/>
            <a:ext cx="9144000" cy="2387600"/>
          </a:xfrm>
        </p:spPr>
        <p:txBody>
          <a:bodyPr anchor="b"/>
          <a:lstStyle>
            <a:lvl1pPr algn="ctr">
              <a:defRPr sz="6000"/>
            </a:lvl1pPr>
          </a:lstStyle>
          <a:p>
            <a:r>
              <a:rPr lang="pt-BR"/>
              <a:t>Clique para editar o título mestre</a:t>
            </a:r>
          </a:p>
        </p:txBody>
      </p:sp>
      <p:sp>
        <p:nvSpPr>
          <p:cNvPr id="3" name="Subtítulo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pt-BR"/>
              <a:t>Clique para editar o estilo do subtítulo mestre</a:t>
            </a:r>
          </a:p>
        </p:txBody>
      </p:sp>
      <p:sp>
        <p:nvSpPr>
          <p:cNvPr id="4" name="Espaço Reservado para Data 3"/>
          <p:cNvSpPr>
            <a:spLocks noGrp="1"/>
          </p:cNvSpPr>
          <p:nvPr>
            <p:ph type="dt" sz="half" idx="10"/>
          </p:nvPr>
        </p:nvSpPr>
        <p:spPr/>
        <p:txBody>
          <a:bodyPr/>
          <a:lstStyle/>
          <a:p>
            <a:fld id="{4546BE41-2B84-4EBF-A7C2-24E0A398D4D7}" type="datetimeFigureOut">
              <a:rPr lang="pt-BR" smtClean="0"/>
              <a:t>27/02/2021</a:t>
            </a:fld>
            <a:endParaRPr lang="pt-BR"/>
          </a:p>
        </p:txBody>
      </p:sp>
      <p:sp>
        <p:nvSpPr>
          <p:cNvPr id="5" name="Espaço Reservado para Rodapé 4"/>
          <p:cNvSpPr>
            <a:spLocks noGrp="1"/>
          </p:cNvSpPr>
          <p:nvPr>
            <p:ph type="ftr" sz="quarter" idx="11"/>
          </p:nvPr>
        </p:nvSpPr>
        <p:spPr/>
        <p:txBody>
          <a:bodyPr/>
          <a:lstStyle/>
          <a:p>
            <a:endParaRPr lang="pt-BR"/>
          </a:p>
        </p:txBody>
      </p:sp>
      <p:sp>
        <p:nvSpPr>
          <p:cNvPr id="6" name="Espaço Reservado para Número de Slide 5"/>
          <p:cNvSpPr>
            <a:spLocks noGrp="1"/>
          </p:cNvSpPr>
          <p:nvPr>
            <p:ph type="sldNum" sz="quarter" idx="12"/>
          </p:nvPr>
        </p:nvSpPr>
        <p:spPr/>
        <p:txBody>
          <a:bodyPr/>
          <a:lstStyle/>
          <a:p>
            <a:fld id="{8301362A-7E76-464E-AD1F-0CBA224DD266}" type="slidenum">
              <a:rPr lang="pt-BR" smtClean="0"/>
              <a:t>‹nº›</a:t>
            </a:fld>
            <a:endParaRPr lang="pt-BR"/>
          </a:p>
        </p:txBody>
      </p:sp>
    </p:spTree>
    <p:extLst>
      <p:ext uri="{BB962C8B-B14F-4D97-AF65-F5344CB8AC3E}">
        <p14:creationId xmlns:p14="http://schemas.microsoft.com/office/powerpoint/2010/main" val="983745494"/>
      </p:ext>
    </p:extLst>
  </p:cSld>
  <p:clrMapOvr>
    <a:masterClrMapping/>
  </p:clrMapOvr>
  <mc:AlternateContent xmlns:mc="http://schemas.openxmlformats.org/markup-compatibility/2006" xmlns:p14="http://schemas.microsoft.com/office/powerpoint/2010/main">
    <mc:Choice Requires="p14">
      <p:transition spd="slow" p14:dur="1500">
        <p14:window dir="vert"/>
      </p:transition>
    </mc:Choice>
    <mc:Fallback xmlns="">
      <p:transition spd="slow">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e conteúd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a:t>Clique para editar o título mestre</a:t>
            </a:r>
          </a:p>
        </p:txBody>
      </p:sp>
      <p:sp>
        <p:nvSpPr>
          <p:cNvPr id="3" name="Espaço Reservado para Conteúdo 2"/>
          <p:cNvSpPr>
            <a:spLocks noGrp="1"/>
          </p:cNvSpPr>
          <p:nvPr>
            <p:ph idx="1"/>
          </p:nvPr>
        </p:nvSpPr>
        <p:spPr/>
        <p:txBody>
          <a:bodyPr/>
          <a:lstStyle/>
          <a:p>
            <a:pPr lvl="0"/>
            <a:r>
              <a:rPr lang="pt-BR"/>
              <a:t>Clique para editar o texto mestre</a:t>
            </a:r>
          </a:p>
          <a:p>
            <a:pPr lvl="1"/>
            <a:r>
              <a:rPr lang="pt-BR"/>
              <a:t>Segundo nível</a:t>
            </a:r>
          </a:p>
          <a:p>
            <a:pPr lvl="2"/>
            <a:r>
              <a:rPr lang="pt-BR"/>
              <a:t>Terceiro nível</a:t>
            </a:r>
          </a:p>
          <a:p>
            <a:pPr lvl="3"/>
            <a:r>
              <a:rPr lang="pt-BR"/>
              <a:t>Quarto nível</a:t>
            </a:r>
          </a:p>
          <a:p>
            <a:pPr lvl="4"/>
            <a:r>
              <a:rPr lang="pt-BR"/>
              <a:t>Quinto nível</a:t>
            </a:r>
          </a:p>
        </p:txBody>
      </p:sp>
      <p:sp>
        <p:nvSpPr>
          <p:cNvPr id="4" name="Espaço Reservado para Data 3"/>
          <p:cNvSpPr>
            <a:spLocks noGrp="1"/>
          </p:cNvSpPr>
          <p:nvPr>
            <p:ph type="dt" sz="half" idx="10"/>
          </p:nvPr>
        </p:nvSpPr>
        <p:spPr/>
        <p:txBody>
          <a:bodyPr/>
          <a:lstStyle/>
          <a:p>
            <a:fld id="{4546BE41-2B84-4EBF-A7C2-24E0A398D4D7}" type="datetimeFigureOut">
              <a:rPr lang="pt-BR" smtClean="0"/>
              <a:t>27/02/2021</a:t>
            </a:fld>
            <a:endParaRPr lang="pt-BR"/>
          </a:p>
        </p:txBody>
      </p:sp>
      <p:sp>
        <p:nvSpPr>
          <p:cNvPr id="5" name="Espaço Reservado para Rodapé 4"/>
          <p:cNvSpPr>
            <a:spLocks noGrp="1"/>
          </p:cNvSpPr>
          <p:nvPr>
            <p:ph type="ftr" sz="quarter" idx="11"/>
          </p:nvPr>
        </p:nvSpPr>
        <p:spPr/>
        <p:txBody>
          <a:bodyPr/>
          <a:lstStyle/>
          <a:p>
            <a:endParaRPr lang="pt-BR"/>
          </a:p>
        </p:txBody>
      </p:sp>
      <p:sp>
        <p:nvSpPr>
          <p:cNvPr id="6" name="Espaço Reservado para Número de Slide 5"/>
          <p:cNvSpPr>
            <a:spLocks noGrp="1"/>
          </p:cNvSpPr>
          <p:nvPr>
            <p:ph type="sldNum" sz="quarter" idx="12"/>
          </p:nvPr>
        </p:nvSpPr>
        <p:spPr/>
        <p:txBody>
          <a:bodyPr/>
          <a:lstStyle/>
          <a:p>
            <a:fld id="{8301362A-7E76-464E-AD1F-0CBA224DD266}" type="slidenum">
              <a:rPr lang="pt-BR" smtClean="0"/>
              <a:t>‹nº›</a:t>
            </a:fld>
            <a:endParaRPr lang="pt-BR"/>
          </a:p>
        </p:txBody>
      </p:sp>
    </p:spTree>
    <p:extLst>
      <p:ext uri="{BB962C8B-B14F-4D97-AF65-F5344CB8AC3E}">
        <p14:creationId xmlns:p14="http://schemas.microsoft.com/office/powerpoint/2010/main" val="1388633830"/>
      </p:ext>
    </p:extLst>
  </p:cSld>
  <p:clrMapOvr>
    <a:masterClrMapping/>
  </p:clrMapOvr>
  <mc:AlternateContent xmlns:mc="http://schemas.openxmlformats.org/markup-compatibility/2006" xmlns:p14="http://schemas.microsoft.com/office/powerpoint/2010/main">
    <mc:Choice Requires="p14">
      <p:transition spd="slow" p14:dur="1500">
        <p14:window dir="vert"/>
      </p:transition>
    </mc:Choice>
    <mc:Fallback xmlns="">
      <p:transition spd="slow">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Cabeçalho da Seção">
    <p:spTree>
      <p:nvGrpSpPr>
        <p:cNvPr id="1" name=""/>
        <p:cNvGrpSpPr/>
        <p:nvPr/>
      </p:nvGrpSpPr>
      <p:grpSpPr>
        <a:xfrm>
          <a:off x="0" y="0"/>
          <a:ext cx="0" cy="0"/>
          <a:chOff x="0" y="0"/>
          <a:chExt cx="0" cy="0"/>
        </a:xfrm>
      </p:grpSpPr>
      <p:sp>
        <p:nvSpPr>
          <p:cNvPr id="2" name="Título 1"/>
          <p:cNvSpPr>
            <a:spLocks noGrp="1"/>
          </p:cNvSpPr>
          <p:nvPr>
            <p:ph type="title"/>
          </p:nvPr>
        </p:nvSpPr>
        <p:spPr>
          <a:xfrm>
            <a:off x="831850" y="1709738"/>
            <a:ext cx="10515600" cy="2852737"/>
          </a:xfrm>
        </p:spPr>
        <p:txBody>
          <a:bodyPr anchor="b"/>
          <a:lstStyle>
            <a:lvl1pPr>
              <a:defRPr sz="6000"/>
            </a:lvl1pPr>
          </a:lstStyle>
          <a:p>
            <a:r>
              <a:rPr lang="pt-BR"/>
              <a:t>Clique para editar o título mestre</a:t>
            </a:r>
          </a:p>
        </p:txBody>
      </p:sp>
      <p:sp>
        <p:nvSpPr>
          <p:cNvPr id="3" name="Espaço Reservado para Texto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pt-BR"/>
              <a:t>Clique para editar o texto mestre</a:t>
            </a:r>
          </a:p>
        </p:txBody>
      </p:sp>
      <p:sp>
        <p:nvSpPr>
          <p:cNvPr id="4" name="Espaço Reservado para Data 3"/>
          <p:cNvSpPr>
            <a:spLocks noGrp="1"/>
          </p:cNvSpPr>
          <p:nvPr>
            <p:ph type="dt" sz="half" idx="10"/>
          </p:nvPr>
        </p:nvSpPr>
        <p:spPr/>
        <p:txBody>
          <a:bodyPr/>
          <a:lstStyle/>
          <a:p>
            <a:fld id="{4546BE41-2B84-4EBF-A7C2-24E0A398D4D7}" type="datetimeFigureOut">
              <a:rPr lang="pt-BR" smtClean="0"/>
              <a:t>27/02/2021</a:t>
            </a:fld>
            <a:endParaRPr lang="pt-BR"/>
          </a:p>
        </p:txBody>
      </p:sp>
      <p:sp>
        <p:nvSpPr>
          <p:cNvPr id="5" name="Espaço Reservado para Rodapé 4"/>
          <p:cNvSpPr>
            <a:spLocks noGrp="1"/>
          </p:cNvSpPr>
          <p:nvPr>
            <p:ph type="ftr" sz="quarter" idx="11"/>
          </p:nvPr>
        </p:nvSpPr>
        <p:spPr/>
        <p:txBody>
          <a:bodyPr/>
          <a:lstStyle/>
          <a:p>
            <a:endParaRPr lang="pt-BR"/>
          </a:p>
        </p:txBody>
      </p:sp>
      <p:sp>
        <p:nvSpPr>
          <p:cNvPr id="6" name="Espaço Reservado para Número de Slide 5"/>
          <p:cNvSpPr>
            <a:spLocks noGrp="1"/>
          </p:cNvSpPr>
          <p:nvPr>
            <p:ph type="sldNum" sz="quarter" idx="12"/>
          </p:nvPr>
        </p:nvSpPr>
        <p:spPr/>
        <p:txBody>
          <a:bodyPr/>
          <a:lstStyle/>
          <a:p>
            <a:fld id="{8301362A-7E76-464E-AD1F-0CBA224DD266}" type="slidenum">
              <a:rPr lang="pt-BR" smtClean="0"/>
              <a:t>‹nº›</a:t>
            </a:fld>
            <a:endParaRPr lang="pt-BR"/>
          </a:p>
        </p:txBody>
      </p:sp>
    </p:spTree>
    <p:extLst>
      <p:ext uri="{BB962C8B-B14F-4D97-AF65-F5344CB8AC3E}">
        <p14:creationId xmlns:p14="http://schemas.microsoft.com/office/powerpoint/2010/main" val="1826891376"/>
      </p:ext>
    </p:extLst>
  </p:cSld>
  <p:clrMapOvr>
    <a:masterClrMapping/>
  </p:clrMapOvr>
  <mc:AlternateContent xmlns:mc="http://schemas.openxmlformats.org/markup-compatibility/2006" xmlns:p14="http://schemas.microsoft.com/office/powerpoint/2010/main">
    <mc:Choice Requires="p14">
      <p:transition spd="slow" p14:dur="1500">
        <p14:window dir="vert"/>
      </p:transition>
    </mc:Choice>
    <mc:Fallback xmlns="">
      <p:transition spd="slow">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uas Partes de Conteúd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a:t>Clique para editar o título mestre</a:t>
            </a:r>
          </a:p>
        </p:txBody>
      </p:sp>
      <p:sp>
        <p:nvSpPr>
          <p:cNvPr id="3" name="Espaço Reservado para Conteúdo 2"/>
          <p:cNvSpPr>
            <a:spLocks noGrp="1"/>
          </p:cNvSpPr>
          <p:nvPr>
            <p:ph sz="half" idx="1"/>
          </p:nvPr>
        </p:nvSpPr>
        <p:spPr>
          <a:xfrm>
            <a:off x="838200" y="1825625"/>
            <a:ext cx="5181600" cy="4351338"/>
          </a:xfrm>
        </p:spPr>
        <p:txBody>
          <a:bodyPr/>
          <a:lstStyle/>
          <a:p>
            <a:pPr lvl="0"/>
            <a:r>
              <a:rPr lang="pt-BR"/>
              <a:t>Clique para editar o texto mestre</a:t>
            </a:r>
          </a:p>
          <a:p>
            <a:pPr lvl="1"/>
            <a:r>
              <a:rPr lang="pt-BR"/>
              <a:t>Segundo nível</a:t>
            </a:r>
          </a:p>
          <a:p>
            <a:pPr lvl="2"/>
            <a:r>
              <a:rPr lang="pt-BR"/>
              <a:t>Terceiro nível</a:t>
            </a:r>
          </a:p>
          <a:p>
            <a:pPr lvl="3"/>
            <a:r>
              <a:rPr lang="pt-BR"/>
              <a:t>Quarto nível</a:t>
            </a:r>
          </a:p>
          <a:p>
            <a:pPr lvl="4"/>
            <a:r>
              <a:rPr lang="pt-BR"/>
              <a:t>Quinto nível</a:t>
            </a:r>
          </a:p>
        </p:txBody>
      </p:sp>
      <p:sp>
        <p:nvSpPr>
          <p:cNvPr id="4" name="Espaço Reservado para Conteúdo 3"/>
          <p:cNvSpPr>
            <a:spLocks noGrp="1"/>
          </p:cNvSpPr>
          <p:nvPr>
            <p:ph sz="half" idx="2"/>
          </p:nvPr>
        </p:nvSpPr>
        <p:spPr>
          <a:xfrm>
            <a:off x="6172200" y="1825625"/>
            <a:ext cx="5181600" cy="4351338"/>
          </a:xfrm>
        </p:spPr>
        <p:txBody>
          <a:bodyPr/>
          <a:lstStyle/>
          <a:p>
            <a:pPr lvl="0"/>
            <a:r>
              <a:rPr lang="pt-BR"/>
              <a:t>Clique para editar o texto mestre</a:t>
            </a:r>
          </a:p>
          <a:p>
            <a:pPr lvl="1"/>
            <a:r>
              <a:rPr lang="pt-BR"/>
              <a:t>Segundo nível</a:t>
            </a:r>
          </a:p>
          <a:p>
            <a:pPr lvl="2"/>
            <a:r>
              <a:rPr lang="pt-BR"/>
              <a:t>Terceiro nível</a:t>
            </a:r>
          </a:p>
          <a:p>
            <a:pPr lvl="3"/>
            <a:r>
              <a:rPr lang="pt-BR"/>
              <a:t>Quarto nível</a:t>
            </a:r>
          </a:p>
          <a:p>
            <a:pPr lvl="4"/>
            <a:r>
              <a:rPr lang="pt-BR"/>
              <a:t>Quinto nível</a:t>
            </a:r>
          </a:p>
        </p:txBody>
      </p:sp>
      <p:sp>
        <p:nvSpPr>
          <p:cNvPr id="5" name="Espaço Reservado para Data 4"/>
          <p:cNvSpPr>
            <a:spLocks noGrp="1"/>
          </p:cNvSpPr>
          <p:nvPr>
            <p:ph type="dt" sz="half" idx="10"/>
          </p:nvPr>
        </p:nvSpPr>
        <p:spPr/>
        <p:txBody>
          <a:bodyPr/>
          <a:lstStyle/>
          <a:p>
            <a:fld id="{4546BE41-2B84-4EBF-A7C2-24E0A398D4D7}" type="datetimeFigureOut">
              <a:rPr lang="pt-BR" smtClean="0"/>
              <a:t>27/02/2021</a:t>
            </a:fld>
            <a:endParaRPr lang="pt-BR"/>
          </a:p>
        </p:txBody>
      </p:sp>
      <p:sp>
        <p:nvSpPr>
          <p:cNvPr id="6" name="Espaço Reservado para Rodapé 5"/>
          <p:cNvSpPr>
            <a:spLocks noGrp="1"/>
          </p:cNvSpPr>
          <p:nvPr>
            <p:ph type="ftr" sz="quarter" idx="11"/>
          </p:nvPr>
        </p:nvSpPr>
        <p:spPr/>
        <p:txBody>
          <a:bodyPr/>
          <a:lstStyle/>
          <a:p>
            <a:endParaRPr lang="pt-BR"/>
          </a:p>
        </p:txBody>
      </p:sp>
      <p:sp>
        <p:nvSpPr>
          <p:cNvPr id="7" name="Espaço Reservado para Número de Slide 6"/>
          <p:cNvSpPr>
            <a:spLocks noGrp="1"/>
          </p:cNvSpPr>
          <p:nvPr>
            <p:ph type="sldNum" sz="quarter" idx="12"/>
          </p:nvPr>
        </p:nvSpPr>
        <p:spPr/>
        <p:txBody>
          <a:bodyPr/>
          <a:lstStyle/>
          <a:p>
            <a:fld id="{8301362A-7E76-464E-AD1F-0CBA224DD266}" type="slidenum">
              <a:rPr lang="pt-BR" smtClean="0"/>
              <a:t>‹nº›</a:t>
            </a:fld>
            <a:endParaRPr lang="pt-BR"/>
          </a:p>
        </p:txBody>
      </p:sp>
    </p:spTree>
    <p:extLst>
      <p:ext uri="{BB962C8B-B14F-4D97-AF65-F5344CB8AC3E}">
        <p14:creationId xmlns:p14="http://schemas.microsoft.com/office/powerpoint/2010/main" val="708828703"/>
      </p:ext>
    </p:extLst>
  </p:cSld>
  <p:clrMapOvr>
    <a:masterClrMapping/>
  </p:clrMapOvr>
  <mc:AlternateContent xmlns:mc="http://schemas.openxmlformats.org/markup-compatibility/2006" xmlns:p14="http://schemas.microsoft.com/office/powerpoint/2010/main">
    <mc:Choice Requires="p14">
      <p:transition spd="slow" p14:dur="1500">
        <p14:window dir="vert"/>
      </p:transition>
    </mc:Choice>
    <mc:Fallback xmlns="">
      <p:transition spd="slow">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ção">
    <p:spTree>
      <p:nvGrpSpPr>
        <p:cNvPr id="1" name=""/>
        <p:cNvGrpSpPr/>
        <p:nvPr/>
      </p:nvGrpSpPr>
      <p:grpSpPr>
        <a:xfrm>
          <a:off x="0" y="0"/>
          <a:ext cx="0" cy="0"/>
          <a:chOff x="0" y="0"/>
          <a:chExt cx="0" cy="0"/>
        </a:xfrm>
      </p:grpSpPr>
      <p:sp>
        <p:nvSpPr>
          <p:cNvPr id="2" name="Título 1"/>
          <p:cNvSpPr>
            <a:spLocks noGrp="1"/>
          </p:cNvSpPr>
          <p:nvPr>
            <p:ph type="title"/>
          </p:nvPr>
        </p:nvSpPr>
        <p:spPr>
          <a:xfrm>
            <a:off x="839788" y="365125"/>
            <a:ext cx="10515600" cy="1325563"/>
          </a:xfrm>
        </p:spPr>
        <p:txBody>
          <a:bodyPr/>
          <a:lstStyle/>
          <a:p>
            <a:r>
              <a:rPr lang="pt-BR"/>
              <a:t>Clique para editar o título mestre</a:t>
            </a:r>
          </a:p>
        </p:txBody>
      </p:sp>
      <p:sp>
        <p:nvSpPr>
          <p:cNvPr id="3" name="Espaço Reservado para Texto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t-BR"/>
              <a:t>Clique para editar o texto mestre</a:t>
            </a:r>
          </a:p>
        </p:txBody>
      </p:sp>
      <p:sp>
        <p:nvSpPr>
          <p:cNvPr id="4" name="Espaço Reservado para Conteúdo 3"/>
          <p:cNvSpPr>
            <a:spLocks noGrp="1"/>
          </p:cNvSpPr>
          <p:nvPr>
            <p:ph sz="half" idx="2"/>
          </p:nvPr>
        </p:nvSpPr>
        <p:spPr>
          <a:xfrm>
            <a:off x="839788" y="2505075"/>
            <a:ext cx="5157787" cy="3684588"/>
          </a:xfrm>
        </p:spPr>
        <p:txBody>
          <a:bodyPr/>
          <a:lstStyle/>
          <a:p>
            <a:pPr lvl="0"/>
            <a:r>
              <a:rPr lang="pt-BR"/>
              <a:t>Clique para editar o texto mestre</a:t>
            </a:r>
          </a:p>
          <a:p>
            <a:pPr lvl="1"/>
            <a:r>
              <a:rPr lang="pt-BR"/>
              <a:t>Segundo nível</a:t>
            </a:r>
          </a:p>
          <a:p>
            <a:pPr lvl="2"/>
            <a:r>
              <a:rPr lang="pt-BR"/>
              <a:t>Terceiro nível</a:t>
            </a:r>
          </a:p>
          <a:p>
            <a:pPr lvl="3"/>
            <a:r>
              <a:rPr lang="pt-BR"/>
              <a:t>Quarto nível</a:t>
            </a:r>
          </a:p>
          <a:p>
            <a:pPr lvl="4"/>
            <a:r>
              <a:rPr lang="pt-BR"/>
              <a:t>Quinto nível</a:t>
            </a:r>
          </a:p>
        </p:txBody>
      </p:sp>
      <p:sp>
        <p:nvSpPr>
          <p:cNvPr id="5" name="Espaço Reservado para Texto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t-BR"/>
              <a:t>Clique para editar o texto mestre</a:t>
            </a:r>
          </a:p>
        </p:txBody>
      </p:sp>
      <p:sp>
        <p:nvSpPr>
          <p:cNvPr id="6" name="Espaço Reservado para Conteúdo 5"/>
          <p:cNvSpPr>
            <a:spLocks noGrp="1"/>
          </p:cNvSpPr>
          <p:nvPr>
            <p:ph sz="quarter" idx="4"/>
          </p:nvPr>
        </p:nvSpPr>
        <p:spPr>
          <a:xfrm>
            <a:off x="6172200" y="2505075"/>
            <a:ext cx="5183188" cy="3684588"/>
          </a:xfrm>
        </p:spPr>
        <p:txBody>
          <a:bodyPr/>
          <a:lstStyle/>
          <a:p>
            <a:pPr lvl="0"/>
            <a:r>
              <a:rPr lang="pt-BR"/>
              <a:t>Clique para editar o texto mestre</a:t>
            </a:r>
          </a:p>
          <a:p>
            <a:pPr lvl="1"/>
            <a:r>
              <a:rPr lang="pt-BR"/>
              <a:t>Segundo nível</a:t>
            </a:r>
          </a:p>
          <a:p>
            <a:pPr lvl="2"/>
            <a:r>
              <a:rPr lang="pt-BR"/>
              <a:t>Terceiro nível</a:t>
            </a:r>
          </a:p>
          <a:p>
            <a:pPr lvl="3"/>
            <a:r>
              <a:rPr lang="pt-BR"/>
              <a:t>Quarto nível</a:t>
            </a:r>
          </a:p>
          <a:p>
            <a:pPr lvl="4"/>
            <a:r>
              <a:rPr lang="pt-BR"/>
              <a:t>Quinto nível</a:t>
            </a:r>
          </a:p>
        </p:txBody>
      </p:sp>
      <p:sp>
        <p:nvSpPr>
          <p:cNvPr id="7" name="Espaço Reservado para Data 6"/>
          <p:cNvSpPr>
            <a:spLocks noGrp="1"/>
          </p:cNvSpPr>
          <p:nvPr>
            <p:ph type="dt" sz="half" idx="10"/>
          </p:nvPr>
        </p:nvSpPr>
        <p:spPr/>
        <p:txBody>
          <a:bodyPr/>
          <a:lstStyle/>
          <a:p>
            <a:fld id="{4546BE41-2B84-4EBF-A7C2-24E0A398D4D7}" type="datetimeFigureOut">
              <a:rPr lang="pt-BR" smtClean="0"/>
              <a:t>27/02/2021</a:t>
            </a:fld>
            <a:endParaRPr lang="pt-BR"/>
          </a:p>
        </p:txBody>
      </p:sp>
      <p:sp>
        <p:nvSpPr>
          <p:cNvPr id="8" name="Espaço Reservado para Rodapé 7"/>
          <p:cNvSpPr>
            <a:spLocks noGrp="1"/>
          </p:cNvSpPr>
          <p:nvPr>
            <p:ph type="ftr" sz="quarter" idx="11"/>
          </p:nvPr>
        </p:nvSpPr>
        <p:spPr/>
        <p:txBody>
          <a:bodyPr/>
          <a:lstStyle/>
          <a:p>
            <a:endParaRPr lang="pt-BR"/>
          </a:p>
        </p:txBody>
      </p:sp>
      <p:sp>
        <p:nvSpPr>
          <p:cNvPr id="9" name="Espaço Reservado para Número de Slide 8"/>
          <p:cNvSpPr>
            <a:spLocks noGrp="1"/>
          </p:cNvSpPr>
          <p:nvPr>
            <p:ph type="sldNum" sz="quarter" idx="12"/>
          </p:nvPr>
        </p:nvSpPr>
        <p:spPr/>
        <p:txBody>
          <a:bodyPr/>
          <a:lstStyle/>
          <a:p>
            <a:fld id="{8301362A-7E76-464E-AD1F-0CBA224DD266}" type="slidenum">
              <a:rPr lang="pt-BR" smtClean="0"/>
              <a:t>‹nº›</a:t>
            </a:fld>
            <a:endParaRPr lang="pt-BR"/>
          </a:p>
        </p:txBody>
      </p:sp>
    </p:spTree>
    <p:extLst>
      <p:ext uri="{BB962C8B-B14F-4D97-AF65-F5344CB8AC3E}">
        <p14:creationId xmlns:p14="http://schemas.microsoft.com/office/powerpoint/2010/main" val="253442502"/>
      </p:ext>
    </p:extLst>
  </p:cSld>
  <p:clrMapOvr>
    <a:masterClrMapping/>
  </p:clrMapOvr>
  <mc:AlternateContent xmlns:mc="http://schemas.openxmlformats.org/markup-compatibility/2006" xmlns:p14="http://schemas.microsoft.com/office/powerpoint/2010/main">
    <mc:Choice Requires="p14">
      <p:transition spd="slow" p14:dur="1500">
        <p14:window dir="vert"/>
      </p:transition>
    </mc:Choice>
    <mc:Fallback xmlns="">
      <p:transition spd="slow">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mente títul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a:t>Clique para editar o título mestre</a:t>
            </a:r>
          </a:p>
        </p:txBody>
      </p:sp>
      <p:sp>
        <p:nvSpPr>
          <p:cNvPr id="3" name="Espaço Reservado para Data 2"/>
          <p:cNvSpPr>
            <a:spLocks noGrp="1"/>
          </p:cNvSpPr>
          <p:nvPr>
            <p:ph type="dt" sz="half" idx="10"/>
          </p:nvPr>
        </p:nvSpPr>
        <p:spPr/>
        <p:txBody>
          <a:bodyPr/>
          <a:lstStyle/>
          <a:p>
            <a:fld id="{4546BE41-2B84-4EBF-A7C2-24E0A398D4D7}" type="datetimeFigureOut">
              <a:rPr lang="pt-BR" smtClean="0"/>
              <a:t>27/02/2021</a:t>
            </a:fld>
            <a:endParaRPr lang="pt-BR"/>
          </a:p>
        </p:txBody>
      </p:sp>
      <p:sp>
        <p:nvSpPr>
          <p:cNvPr id="4" name="Espaço Reservado para Rodapé 3"/>
          <p:cNvSpPr>
            <a:spLocks noGrp="1"/>
          </p:cNvSpPr>
          <p:nvPr>
            <p:ph type="ftr" sz="quarter" idx="11"/>
          </p:nvPr>
        </p:nvSpPr>
        <p:spPr/>
        <p:txBody>
          <a:bodyPr/>
          <a:lstStyle/>
          <a:p>
            <a:endParaRPr lang="pt-BR"/>
          </a:p>
        </p:txBody>
      </p:sp>
      <p:sp>
        <p:nvSpPr>
          <p:cNvPr id="5" name="Espaço Reservado para Número de Slide 4"/>
          <p:cNvSpPr>
            <a:spLocks noGrp="1"/>
          </p:cNvSpPr>
          <p:nvPr>
            <p:ph type="sldNum" sz="quarter" idx="12"/>
          </p:nvPr>
        </p:nvSpPr>
        <p:spPr/>
        <p:txBody>
          <a:bodyPr/>
          <a:lstStyle/>
          <a:p>
            <a:fld id="{8301362A-7E76-464E-AD1F-0CBA224DD266}" type="slidenum">
              <a:rPr lang="pt-BR" smtClean="0"/>
              <a:t>‹nº›</a:t>
            </a:fld>
            <a:endParaRPr lang="pt-BR"/>
          </a:p>
        </p:txBody>
      </p:sp>
    </p:spTree>
    <p:extLst>
      <p:ext uri="{BB962C8B-B14F-4D97-AF65-F5344CB8AC3E}">
        <p14:creationId xmlns:p14="http://schemas.microsoft.com/office/powerpoint/2010/main" val="714060371"/>
      </p:ext>
    </p:extLst>
  </p:cSld>
  <p:clrMapOvr>
    <a:masterClrMapping/>
  </p:clrMapOvr>
  <mc:AlternateContent xmlns:mc="http://schemas.openxmlformats.org/markup-compatibility/2006" xmlns:p14="http://schemas.microsoft.com/office/powerpoint/2010/main">
    <mc:Choice Requires="p14">
      <p:transition spd="slow" p14:dur="1500">
        <p14:window dir="vert"/>
      </p:transition>
    </mc:Choice>
    <mc:Fallback xmlns="">
      <p:transition spd="slow">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m branco">
    <p:spTree>
      <p:nvGrpSpPr>
        <p:cNvPr id="1" name=""/>
        <p:cNvGrpSpPr/>
        <p:nvPr/>
      </p:nvGrpSpPr>
      <p:grpSpPr>
        <a:xfrm>
          <a:off x="0" y="0"/>
          <a:ext cx="0" cy="0"/>
          <a:chOff x="0" y="0"/>
          <a:chExt cx="0" cy="0"/>
        </a:xfrm>
      </p:grpSpPr>
      <p:sp>
        <p:nvSpPr>
          <p:cNvPr id="2" name="Espaço Reservado para Data 1"/>
          <p:cNvSpPr>
            <a:spLocks noGrp="1"/>
          </p:cNvSpPr>
          <p:nvPr>
            <p:ph type="dt" sz="half" idx="10"/>
          </p:nvPr>
        </p:nvSpPr>
        <p:spPr/>
        <p:txBody>
          <a:bodyPr/>
          <a:lstStyle/>
          <a:p>
            <a:fld id="{4546BE41-2B84-4EBF-A7C2-24E0A398D4D7}" type="datetimeFigureOut">
              <a:rPr lang="pt-BR" smtClean="0"/>
              <a:t>27/02/2021</a:t>
            </a:fld>
            <a:endParaRPr lang="pt-BR"/>
          </a:p>
        </p:txBody>
      </p:sp>
      <p:sp>
        <p:nvSpPr>
          <p:cNvPr id="3" name="Espaço Reservado para Rodapé 2"/>
          <p:cNvSpPr>
            <a:spLocks noGrp="1"/>
          </p:cNvSpPr>
          <p:nvPr>
            <p:ph type="ftr" sz="quarter" idx="11"/>
          </p:nvPr>
        </p:nvSpPr>
        <p:spPr/>
        <p:txBody>
          <a:bodyPr/>
          <a:lstStyle/>
          <a:p>
            <a:endParaRPr lang="pt-BR"/>
          </a:p>
        </p:txBody>
      </p:sp>
      <p:sp>
        <p:nvSpPr>
          <p:cNvPr id="4" name="Espaço Reservado para Número de Slide 3"/>
          <p:cNvSpPr>
            <a:spLocks noGrp="1"/>
          </p:cNvSpPr>
          <p:nvPr>
            <p:ph type="sldNum" sz="quarter" idx="12"/>
          </p:nvPr>
        </p:nvSpPr>
        <p:spPr/>
        <p:txBody>
          <a:bodyPr/>
          <a:lstStyle/>
          <a:p>
            <a:fld id="{8301362A-7E76-464E-AD1F-0CBA224DD266}" type="slidenum">
              <a:rPr lang="pt-BR" smtClean="0"/>
              <a:t>‹nº›</a:t>
            </a:fld>
            <a:endParaRPr lang="pt-BR"/>
          </a:p>
        </p:txBody>
      </p:sp>
    </p:spTree>
    <p:extLst>
      <p:ext uri="{BB962C8B-B14F-4D97-AF65-F5344CB8AC3E}">
        <p14:creationId xmlns:p14="http://schemas.microsoft.com/office/powerpoint/2010/main" val="1564343261"/>
      </p:ext>
    </p:extLst>
  </p:cSld>
  <p:clrMapOvr>
    <a:masterClrMapping/>
  </p:clrMapOvr>
  <mc:AlternateContent xmlns:mc="http://schemas.openxmlformats.org/markup-compatibility/2006" xmlns:p14="http://schemas.microsoft.com/office/powerpoint/2010/main">
    <mc:Choice Requires="p14">
      <p:transition spd="slow" p14:dur="1500">
        <p14:window dir="vert"/>
      </p:transition>
    </mc:Choice>
    <mc:Fallback xmlns="">
      <p:transition spd="slow">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údo com Legenda">
    <p:spTree>
      <p:nvGrpSpPr>
        <p:cNvPr id="1" name=""/>
        <p:cNvGrpSpPr/>
        <p:nvPr/>
      </p:nvGrpSpPr>
      <p:grpSpPr>
        <a:xfrm>
          <a:off x="0" y="0"/>
          <a:ext cx="0" cy="0"/>
          <a:chOff x="0" y="0"/>
          <a:chExt cx="0" cy="0"/>
        </a:xfrm>
      </p:grpSpPr>
      <p:sp>
        <p:nvSpPr>
          <p:cNvPr id="2" name="Título 1"/>
          <p:cNvSpPr>
            <a:spLocks noGrp="1"/>
          </p:cNvSpPr>
          <p:nvPr>
            <p:ph type="title"/>
          </p:nvPr>
        </p:nvSpPr>
        <p:spPr>
          <a:xfrm>
            <a:off x="839788" y="457200"/>
            <a:ext cx="3932237" cy="1600200"/>
          </a:xfrm>
        </p:spPr>
        <p:txBody>
          <a:bodyPr anchor="b"/>
          <a:lstStyle>
            <a:lvl1pPr>
              <a:defRPr sz="3200"/>
            </a:lvl1pPr>
          </a:lstStyle>
          <a:p>
            <a:r>
              <a:rPr lang="pt-BR"/>
              <a:t>Clique para editar o título mestre</a:t>
            </a:r>
          </a:p>
        </p:txBody>
      </p:sp>
      <p:sp>
        <p:nvSpPr>
          <p:cNvPr id="3" name="Espaço Reservado para Conteúdo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pt-BR"/>
              <a:t>Clique para editar o texto mestre</a:t>
            </a:r>
          </a:p>
          <a:p>
            <a:pPr lvl="1"/>
            <a:r>
              <a:rPr lang="pt-BR"/>
              <a:t>Segundo nível</a:t>
            </a:r>
          </a:p>
          <a:p>
            <a:pPr lvl="2"/>
            <a:r>
              <a:rPr lang="pt-BR"/>
              <a:t>Terceiro nível</a:t>
            </a:r>
          </a:p>
          <a:p>
            <a:pPr lvl="3"/>
            <a:r>
              <a:rPr lang="pt-BR"/>
              <a:t>Quarto nível</a:t>
            </a:r>
          </a:p>
          <a:p>
            <a:pPr lvl="4"/>
            <a:r>
              <a:rPr lang="pt-BR"/>
              <a:t>Quinto nível</a:t>
            </a:r>
          </a:p>
        </p:txBody>
      </p:sp>
      <p:sp>
        <p:nvSpPr>
          <p:cNvPr id="4" name="Espaço Reservado para Texto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pt-BR"/>
              <a:t>Clique para editar o texto mestre</a:t>
            </a:r>
          </a:p>
        </p:txBody>
      </p:sp>
      <p:sp>
        <p:nvSpPr>
          <p:cNvPr id="5" name="Espaço Reservado para Data 4"/>
          <p:cNvSpPr>
            <a:spLocks noGrp="1"/>
          </p:cNvSpPr>
          <p:nvPr>
            <p:ph type="dt" sz="half" idx="10"/>
          </p:nvPr>
        </p:nvSpPr>
        <p:spPr/>
        <p:txBody>
          <a:bodyPr/>
          <a:lstStyle/>
          <a:p>
            <a:fld id="{4546BE41-2B84-4EBF-A7C2-24E0A398D4D7}" type="datetimeFigureOut">
              <a:rPr lang="pt-BR" smtClean="0"/>
              <a:t>27/02/2021</a:t>
            </a:fld>
            <a:endParaRPr lang="pt-BR"/>
          </a:p>
        </p:txBody>
      </p:sp>
      <p:sp>
        <p:nvSpPr>
          <p:cNvPr id="6" name="Espaço Reservado para Rodapé 5"/>
          <p:cNvSpPr>
            <a:spLocks noGrp="1"/>
          </p:cNvSpPr>
          <p:nvPr>
            <p:ph type="ftr" sz="quarter" idx="11"/>
          </p:nvPr>
        </p:nvSpPr>
        <p:spPr/>
        <p:txBody>
          <a:bodyPr/>
          <a:lstStyle/>
          <a:p>
            <a:endParaRPr lang="pt-BR"/>
          </a:p>
        </p:txBody>
      </p:sp>
      <p:sp>
        <p:nvSpPr>
          <p:cNvPr id="7" name="Espaço Reservado para Número de Slide 6"/>
          <p:cNvSpPr>
            <a:spLocks noGrp="1"/>
          </p:cNvSpPr>
          <p:nvPr>
            <p:ph type="sldNum" sz="quarter" idx="12"/>
          </p:nvPr>
        </p:nvSpPr>
        <p:spPr/>
        <p:txBody>
          <a:bodyPr/>
          <a:lstStyle/>
          <a:p>
            <a:fld id="{8301362A-7E76-464E-AD1F-0CBA224DD266}" type="slidenum">
              <a:rPr lang="pt-BR" smtClean="0"/>
              <a:t>‹nº›</a:t>
            </a:fld>
            <a:endParaRPr lang="pt-BR"/>
          </a:p>
        </p:txBody>
      </p:sp>
    </p:spTree>
    <p:extLst>
      <p:ext uri="{BB962C8B-B14F-4D97-AF65-F5344CB8AC3E}">
        <p14:creationId xmlns:p14="http://schemas.microsoft.com/office/powerpoint/2010/main" val="1108936593"/>
      </p:ext>
    </p:extLst>
  </p:cSld>
  <p:clrMapOvr>
    <a:masterClrMapping/>
  </p:clrMapOvr>
  <mc:AlternateContent xmlns:mc="http://schemas.openxmlformats.org/markup-compatibility/2006" xmlns:p14="http://schemas.microsoft.com/office/powerpoint/2010/main">
    <mc:Choice Requires="p14">
      <p:transition spd="slow" p14:dur="1500">
        <p14:window dir="vert"/>
      </p:transition>
    </mc:Choice>
    <mc:Fallback xmlns="">
      <p:transition spd="slow">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m com Legenda">
    <p:spTree>
      <p:nvGrpSpPr>
        <p:cNvPr id="1" name=""/>
        <p:cNvGrpSpPr/>
        <p:nvPr/>
      </p:nvGrpSpPr>
      <p:grpSpPr>
        <a:xfrm>
          <a:off x="0" y="0"/>
          <a:ext cx="0" cy="0"/>
          <a:chOff x="0" y="0"/>
          <a:chExt cx="0" cy="0"/>
        </a:xfrm>
      </p:grpSpPr>
      <p:sp>
        <p:nvSpPr>
          <p:cNvPr id="2" name="Título 1"/>
          <p:cNvSpPr>
            <a:spLocks noGrp="1"/>
          </p:cNvSpPr>
          <p:nvPr>
            <p:ph type="title"/>
          </p:nvPr>
        </p:nvSpPr>
        <p:spPr>
          <a:xfrm>
            <a:off x="839788" y="457200"/>
            <a:ext cx="3932237" cy="1600200"/>
          </a:xfrm>
        </p:spPr>
        <p:txBody>
          <a:bodyPr anchor="b"/>
          <a:lstStyle>
            <a:lvl1pPr>
              <a:defRPr sz="3200"/>
            </a:lvl1pPr>
          </a:lstStyle>
          <a:p>
            <a:r>
              <a:rPr lang="pt-BR"/>
              <a:t>Clique para editar o título mestre</a:t>
            </a:r>
          </a:p>
        </p:txBody>
      </p:sp>
      <p:sp>
        <p:nvSpPr>
          <p:cNvPr id="3" name="Espaço Reservado para Imagem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pt-BR"/>
          </a:p>
        </p:txBody>
      </p:sp>
      <p:sp>
        <p:nvSpPr>
          <p:cNvPr id="4" name="Espaço Reservado para Texto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pt-BR"/>
              <a:t>Clique para editar o texto mestre</a:t>
            </a:r>
          </a:p>
        </p:txBody>
      </p:sp>
      <p:sp>
        <p:nvSpPr>
          <p:cNvPr id="5" name="Espaço Reservado para Data 4"/>
          <p:cNvSpPr>
            <a:spLocks noGrp="1"/>
          </p:cNvSpPr>
          <p:nvPr>
            <p:ph type="dt" sz="half" idx="10"/>
          </p:nvPr>
        </p:nvSpPr>
        <p:spPr/>
        <p:txBody>
          <a:bodyPr/>
          <a:lstStyle/>
          <a:p>
            <a:fld id="{4546BE41-2B84-4EBF-A7C2-24E0A398D4D7}" type="datetimeFigureOut">
              <a:rPr lang="pt-BR" smtClean="0"/>
              <a:t>27/02/2021</a:t>
            </a:fld>
            <a:endParaRPr lang="pt-BR"/>
          </a:p>
        </p:txBody>
      </p:sp>
      <p:sp>
        <p:nvSpPr>
          <p:cNvPr id="6" name="Espaço Reservado para Rodapé 5"/>
          <p:cNvSpPr>
            <a:spLocks noGrp="1"/>
          </p:cNvSpPr>
          <p:nvPr>
            <p:ph type="ftr" sz="quarter" idx="11"/>
          </p:nvPr>
        </p:nvSpPr>
        <p:spPr/>
        <p:txBody>
          <a:bodyPr/>
          <a:lstStyle/>
          <a:p>
            <a:endParaRPr lang="pt-BR"/>
          </a:p>
        </p:txBody>
      </p:sp>
      <p:sp>
        <p:nvSpPr>
          <p:cNvPr id="7" name="Espaço Reservado para Número de Slide 6"/>
          <p:cNvSpPr>
            <a:spLocks noGrp="1"/>
          </p:cNvSpPr>
          <p:nvPr>
            <p:ph type="sldNum" sz="quarter" idx="12"/>
          </p:nvPr>
        </p:nvSpPr>
        <p:spPr/>
        <p:txBody>
          <a:bodyPr/>
          <a:lstStyle/>
          <a:p>
            <a:fld id="{8301362A-7E76-464E-AD1F-0CBA224DD266}" type="slidenum">
              <a:rPr lang="pt-BR" smtClean="0"/>
              <a:t>‹nº›</a:t>
            </a:fld>
            <a:endParaRPr lang="pt-BR"/>
          </a:p>
        </p:txBody>
      </p:sp>
    </p:spTree>
    <p:extLst>
      <p:ext uri="{BB962C8B-B14F-4D97-AF65-F5344CB8AC3E}">
        <p14:creationId xmlns:p14="http://schemas.microsoft.com/office/powerpoint/2010/main" val="2567026574"/>
      </p:ext>
    </p:extLst>
  </p:cSld>
  <p:clrMapOvr>
    <a:masterClrMapping/>
  </p:clrMapOvr>
  <mc:AlternateContent xmlns:mc="http://schemas.openxmlformats.org/markup-compatibility/2006" xmlns:p14="http://schemas.microsoft.com/office/powerpoint/2010/main">
    <mc:Choice Requires="p14">
      <p:transition spd="slow" p14:dur="1500">
        <p14:window dir="vert"/>
      </p:transition>
    </mc:Choice>
    <mc:Fallback xmlns="">
      <p:transition spd="slow">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e texto vertical">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a:t>Clique para editar o título mestre</a:t>
            </a:r>
          </a:p>
        </p:txBody>
      </p:sp>
      <p:sp>
        <p:nvSpPr>
          <p:cNvPr id="3" name="Espaço Reservado para Texto Vertical 2"/>
          <p:cNvSpPr>
            <a:spLocks noGrp="1"/>
          </p:cNvSpPr>
          <p:nvPr>
            <p:ph type="body" orient="vert" idx="1"/>
          </p:nvPr>
        </p:nvSpPr>
        <p:spPr/>
        <p:txBody>
          <a:bodyPr vert="eaVert"/>
          <a:lstStyle/>
          <a:p>
            <a:pPr lvl="0"/>
            <a:r>
              <a:rPr lang="pt-BR"/>
              <a:t>Clique para editar o texto mestre</a:t>
            </a:r>
          </a:p>
          <a:p>
            <a:pPr lvl="1"/>
            <a:r>
              <a:rPr lang="pt-BR"/>
              <a:t>Segundo nível</a:t>
            </a:r>
          </a:p>
          <a:p>
            <a:pPr lvl="2"/>
            <a:r>
              <a:rPr lang="pt-BR"/>
              <a:t>Terceiro nível</a:t>
            </a:r>
          </a:p>
          <a:p>
            <a:pPr lvl="3"/>
            <a:r>
              <a:rPr lang="pt-BR"/>
              <a:t>Quarto nível</a:t>
            </a:r>
          </a:p>
          <a:p>
            <a:pPr lvl="4"/>
            <a:r>
              <a:rPr lang="pt-BR"/>
              <a:t>Quinto nível</a:t>
            </a:r>
          </a:p>
        </p:txBody>
      </p:sp>
      <p:sp>
        <p:nvSpPr>
          <p:cNvPr id="4" name="Espaço Reservado para Data 3"/>
          <p:cNvSpPr>
            <a:spLocks noGrp="1"/>
          </p:cNvSpPr>
          <p:nvPr>
            <p:ph type="dt" sz="half" idx="10"/>
          </p:nvPr>
        </p:nvSpPr>
        <p:spPr/>
        <p:txBody>
          <a:bodyPr/>
          <a:lstStyle/>
          <a:p>
            <a:fld id="{4546BE41-2B84-4EBF-A7C2-24E0A398D4D7}" type="datetimeFigureOut">
              <a:rPr lang="pt-BR" smtClean="0"/>
              <a:t>27/02/2021</a:t>
            </a:fld>
            <a:endParaRPr lang="pt-BR"/>
          </a:p>
        </p:txBody>
      </p:sp>
      <p:sp>
        <p:nvSpPr>
          <p:cNvPr id="5" name="Espaço Reservado para Rodapé 4"/>
          <p:cNvSpPr>
            <a:spLocks noGrp="1"/>
          </p:cNvSpPr>
          <p:nvPr>
            <p:ph type="ftr" sz="quarter" idx="11"/>
          </p:nvPr>
        </p:nvSpPr>
        <p:spPr/>
        <p:txBody>
          <a:bodyPr/>
          <a:lstStyle/>
          <a:p>
            <a:endParaRPr lang="pt-BR"/>
          </a:p>
        </p:txBody>
      </p:sp>
      <p:sp>
        <p:nvSpPr>
          <p:cNvPr id="6" name="Espaço Reservado para Número de Slide 5"/>
          <p:cNvSpPr>
            <a:spLocks noGrp="1"/>
          </p:cNvSpPr>
          <p:nvPr>
            <p:ph type="sldNum" sz="quarter" idx="12"/>
          </p:nvPr>
        </p:nvSpPr>
        <p:spPr/>
        <p:txBody>
          <a:bodyPr/>
          <a:lstStyle/>
          <a:p>
            <a:fld id="{8301362A-7E76-464E-AD1F-0CBA224DD266}" type="slidenum">
              <a:rPr lang="pt-BR" smtClean="0"/>
              <a:t>‹nº›</a:t>
            </a:fld>
            <a:endParaRPr lang="pt-BR"/>
          </a:p>
        </p:txBody>
      </p:sp>
    </p:spTree>
    <p:extLst>
      <p:ext uri="{BB962C8B-B14F-4D97-AF65-F5344CB8AC3E}">
        <p14:creationId xmlns:p14="http://schemas.microsoft.com/office/powerpoint/2010/main" val="3255282874"/>
      </p:ext>
    </p:extLst>
  </p:cSld>
  <p:clrMapOvr>
    <a:masterClrMapping/>
  </p:clrMapOvr>
  <mc:AlternateContent xmlns:mc="http://schemas.openxmlformats.org/markup-compatibility/2006" xmlns:p14="http://schemas.microsoft.com/office/powerpoint/2010/main">
    <mc:Choice Requires="p14">
      <p:transition spd="slow" p14:dur="1500">
        <p14:window dir="vert"/>
      </p:transition>
    </mc:Choice>
    <mc:Fallback xmlns="">
      <p:transition spd="slow">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e texto verticais">
    <p:spTree>
      <p:nvGrpSpPr>
        <p:cNvPr id="1" name=""/>
        <p:cNvGrpSpPr/>
        <p:nvPr/>
      </p:nvGrpSpPr>
      <p:grpSpPr>
        <a:xfrm>
          <a:off x="0" y="0"/>
          <a:ext cx="0" cy="0"/>
          <a:chOff x="0" y="0"/>
          <a:chExt cx="0" cy="0"/>
        </a:xfrm>
      </p:grpSpPr>
      <p:sp>
        <p:nvSpPr>
          <p:cNvPr id="2" name="Título Vertical 1"/>
          <p:cNvSpPr>
            <a:spLocks noGrp="1"/>
          </p:cNvSpPr>
          <p:nvPr>
            <p:ph type="title" orient="vert"/>
          </p:nvPr>
        </p:nvSpPr>
        <p:spPr>
          <a:xfrm>
            <a:off x="8724900" y="365125"/>
            <a:ext cx="2628900" cy="5811838"/>
          </a:xfrm>
        </p:spPr>
        <p:txBody>
          <a:bodyPr vert="eaVert"/>
          <a:lstStyle/>
          <a:p>
            <a:r>
              <a:rPr lang="pt-BR"/>
              <a:t>Clique para editar o título mestre</a:t>
            </a:r>
          </a:p>
        </p:txBody>
      </p:sp>
      <p:sp>
        <p:nvSpPr>
          <p:cNvPr id="3" name="Espaço Reservado para Texto Vertical 2"/>
          <p:cNvSpPr>
            <a:spLocks noGrp="1"/>
          </p:cNvSpPr>
          <p:nvPr>
            <p:ph type="body" orient="vert" idx="1"/>
          </p:nvPr>
        </p:nvSpPr>
        <p:spPr>
          <a:xfrm>
            <a:off x="838200" y="365125"/>
            <a:ext cx="7734300" cy="5811838"/>
          </a:xfrm>
        </p:spPr>
        <p:txBody>
          <a:bodyPr vert="eaVert"/>
          <a:lstStyle/>
          <a:p>
            <a:pPr lvl="0"/>
            <a:r>
              <a:rPr lang="pt-BR"/>
              <a:t>Clique para editar o texto mestre</a:t>
            </a:r>
          </a:p>
          <a:p>
            <a:pPr lvl="1"/>
            <a:r>
              <a:rPr lang="pt-BR"/>
              <a:t>Segundo nível</a:t>
            </a:r>
          </a:p>
          <a:p>
            <a:pPr lvl="2"/>
            <a:r>
              <a:rPr lang="pt-BR"/>
              <a:t>Terceiro nível</a:t>
            </a:r>
          </a:p>
          <a:p>
            <a:pPr lvl="3"/>
            <a:r>
              <a:rPr lang="pt-BR"/>
              <a:t>Quarto nível</a:t>
            </a:r>
          </a:p>
          <a:p>
            <a:pPr lvl="4"/>
            <a:r>
              <a:rPr lang="pt-BR"/>
              <a:t>Quinto nível</a:t>
            </a:r>
          </a:p>
        </p:txBody>
      </p:sp>
      <p:sp>
        <p:nvSpPr>
          <p:cNvPr id="4" name="Espaço Reservado para Data 3"/>
          <p:cNvSpPr>
            <a:spLocks noGrp="1"/>
          </p:cNvSpPr>
          <p:nvPr>
            <p:ph type="dt" sz="half" idx="10"/>
          </p:nvPr>
        </p:nvSpPr>
        <p:spPr/>
        <p:txBody>
          <a:bodyPr/>
          <a:lstStyle/>
          <a:p>
            <a:fld id="{4546BE41-2B84-4EBF-A7C2-24E0A398D4D7}" type="datetimeFigureOut">
              <a:rPr lang="pt-BR" smtClean="0"/>
              <a:t>27/02/2021</a:t>
            </a:fld>
            <a:endParaRPr lang="pt-BR"/>
          </a:p>
        </p:txBody>
      </p:sp>
      <p:sp>
        <p:nvSpPr>
          <p:cNvPr id="5" name="Espaço Reservado para Rodapé 4"/>
          <p:cNvSpPr>
            <a:spLocks noGrp="1"/>
          </p:cNvSpPr>
          <p:nvPr>
            <p:ph type="ftr" sz="quarter" idx="11"/>
          </p:nvPr>
        </p:nvSpPr>
        <p:spPr/>
        <p:txBody>
          <a:bodyPr/>
          <a:lstStyle/>
          <a:p>
            <a:endParaRPr lang="pt-BR"/>
          </a:p>
        </p:txBody>
      </p:sp>
      <p:sp>
        <p:nvSpPr>
          <p:cNvPr id="6" name="Espaço Reservado para Número de Slide 5"/>
          <p:cNvSpPr>
            <a:spLocks noGrp="1"/>
          </p:cNvSpPr>
          <p:nvPr>
            <p:ph type="sldNum" sz="quarter" idx="12"/>
          </p:nvPr>
        </p:nvSpPr>
        <p:spPr/>
        <p:txBody>
          <a:bodyPr/>
          <a:lstStyle/>
          <a:p>
            <a:fld id="{8301362A-7E76-464E-AD1F-0CBA224DD266}" type="slidenum">
              <a:rPr lang="pt-BR" smtClean="0"/>
              <a:t>‹nº›</a:t>
            </a:fld>
            <a:endParaRPr lang="pt-BR"/>
          </a:p>
        </p:txBody>
      </p:sp>
    </p:spTree>
    <p:extLst>
      <p:ext uri="{BB962C8B-B14F-4D97-AF65-F5344CB8AC3E}">
        <p14:creationId xmlns:p14="http://schemas.microsoft.com/office/powerpoint/2010/main" val="1137830518"/>
      </p:ext>
    </p:extLst>
  </p:cSld>
  <p:clrMapOvr>
    <a:masterClrMapping/>
  </p:clrMapOvr>
  <mc:AlternateContent xmlns:mc="http://schemas.openxmlformats.org/markup-compatibility/2006" xmlns:p14="http://schemas.microsoft.com/office/powerpoint/2010/main">
    <mc:Choice Requires="p14">
      <p:transition spd="slow" p14:dur="1500">
        <p14:window dir="vert"/>
      </p:transition>
    </mc:Choice>
    <mc:Fallback xmlns="">
      <p:transition spd="slow">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Slide de título">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pt-BR"/>
              <a:t>Clique para editar o título mestre</a:t>
            </a:r>
            <a:endParaRPr lang="en-US" dirty="0"/>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pt-BR"/>
              <a:t>Clique para editar o estilo do subtítulo mestre</a:t>
            </a:r>
            <a:endParaRPr lang="en-US" dirty="0"/>
          </a:p>
        </p:txBody>
      </p:sp>
      <p:sp>
        <p:nvSpPr>
          <p:cNvPr id="4" name="Date Placeholder 3"/>
          <p:cNvSpPr>
            <a:spLocks noGrp="1"/>
          </p:cNvSpPr>
          <p:nvPr>
            <p:ph type="dt" sz="half" idx="10"/>
          </p:nvPr>
        </p:nvSpPr>
        <p:spPr/>
        <p:txBody>
          <a:bodyPr/>
          <a:lstStyle/>
          <a:p>
            <a:fld id="{1EBDFE8D-4BC9-44B7-A727-A7AF7E3E5A89}" type="datetimeFigureOut">
              <a:rPr lang="pt-BR" smtClean="0"/>
              <a:t>27/02/2021</a:t>
            </a:fld>
            <a:endParaRPr lang="pt-BR"/>
          </a:p>
        </p:txBody>
      </p:sp>
      <p:sp>
        <p:nvSpPr>
          <p:cNvPr id="5" name="Footer Placeholder 4"/>
          <p:cNvSpPr>
            <a:spLocks noGrp="1"/>
          </p:cNvSpPr>
          <p:nvPr>
            <p:ph type="ftr" sz="quarter" idx="11"/>
          </p:nvPr>
        </p:nvSpPr>
        <p:spPr/>
        <p:txBody>
          <a:bodyPr/>
          <a:lstStyle/>
          <a:p>
            <a:endParaRPr lang="pt-BR"/>
          </a:p>
        </p:txBody>
      </p:sp>
      <p:sp>
        <p:nvSpPr>
          <p:cNvPr id="6" name="Slide Number Placeholder 5"/>
          <p:cNvSpPr>
            <a:spLocks noGrp="1"/>
          </p:cNvSpPr>
          <p:nvPr>
            <p:ph type="sldNum" sz="quarter" idx="12"/>
          </p:nvPr>
        </p:nvSpPr>
        <p:spPr/>
        <p:txBody>
          <a:bodyPr/>
          <a:lstStyle/>
          <a:p>
            <a:fld id="{51F6EAA8-71DB-4272-B1AE-206CF2013C56}" type="slidenum">
              <a:rPr lang="pt-BR" smtClean="0"/>
              <a:t>‹nº›</a:t>
            </a:fld>
            <a:endParaRPr lang="pt-BR"/>
          </a:p>
        </p:txBody>
      </p:sp>
    </p:spTree>
    <p:extLst>
      <p:ext uri="{BB962C8B-B14F-4D97-AF65-F5344CB8AC3E}">
        <p14:creationId xmlns:p14="http://schemas.microsoft.com/office/powerpoint/2010/main" val="3633786003"/>
      </p:ext>
    </p:extLst>
  </p:cSld>
  <p:clrMapOvr>
    <a:masterClrMapping/>
  </p:clrMapOvr>
  <mc:AlternateContent xmlns:mc="http://schemas.openxmlformats.org/markup-compatibility/2006" xmlns:p14="http://schemas.microsoft.com/office/powerpoint/2010/main">
    <mc:Choice Requires="p14">
      <p:transition spd="slow" p14:dur="1500">
        <p14:window dir="vert"/>
      </p:transition>
    </mc:Choice>
    <mc:Fallback xmlns="">
      <p:transition spd="slow">
        <p:fade/>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ítulo e conteúd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pt-BR"/>
              <a:t>Clique para editar o título mestre</a:t>
            </a:r>
            <a:endParaRPr lang="en-US" dirty="0"/>
          </a:p>
        </p:txBody>
      </p:sp>
      <p:sp>
        <p:nvSpPr>
          <p:cNvPr id="3" name="Content Placeholder 2"/>
          <p:cNvSpPr>
            <a:spLocks noGrp="1"/>
          </p:cNvSpPr>
          <p:nvPr>
            <p:ph idx="1"/>
          </p:nvPr>
        </p:nvSpPr>
        <p:spPr/>
        <p:txBody>
          <a:bodyPr/>
          <a:lstStyle/>
          <a:p>
            <a:pPr lvl="0"/>
            <a:r>
              <a:rPr lang="pt-BR"/>
              <a:t>Clique para editar o texto mestre</a:t>
            </a:r>
          </a:p>
          <a:p>
            <a:pPr lvl="1"/>
            <a:r>
              <a:rPr lang="pt-BR"/>
              <a:t>Segundo nível</a:t>
            </a:r>
          </a:p>
          <a:p>
            <a:pPr lvl="2"/>
            <a:r>
              <a:rPr lang="pt-BR"/>
              <a:t>Terceiro nível</a:t>
            </a:r>
          </a:p>
          <a:p>
            <a:pPr lvl="3"/>
            <a:r>
              <a:rPr lang="pt-BR"/>
              <a:t>Quarto nível</a:t>
            </a:r>
          </a:p>
          <a:p>
            <a:pPr lvl="4"/>
            <a:r>
              <a:rPr lang="pt-BR"/>
              <a:t>Quinto nível</a:t>
            </a:r>
            <a:endParaRPr lang="en-US" dirty="0"/>
          </a:p>
        </p:txBody>
      </p:sp>
      <p:sp>
        <p:nvSpPr>
          <p:cNvPr id="4" name="Date Placeholder 3"/>
          <p:cNvSpPr>
            <a:spLocks noGrp="1"/>
          </p:cNvSpPr>
          <p:nvPr>
            <p:ph type="dt" sz="half" idx="10"/>
          </p:nvPr>
        </p:nvSpPr>
        <p:spPr/>
        <p:txBody>
          <a:bodyPr/>
          <a:lstStyle/>
          <a:p>
            <a:fld id="{1EBDFE8D-4BC9-44B7-A727-A7AF7E3E5A89}" type="datetimeFigureOut">
              <a:rPr lang="pt-BR" smtClean="0"/>
              <a:t>27/02/2021</a:t>
            </a:fld>
            <a:endParaRPr lang="pt-BR"/>
          </a:p>
        </p:txBody>
      </p:sp>
      <p:sp>
        <p:nvSpPr>
          <p:cNvPr id="5" name="Footer Placeholder 4"/>
          <p:cNvSpPr>
            <a:spLocks noGrp="1"/>
          </p:cNvSpPr>
          <p:nvPr>
            <p:ph type="ftr" sz="quarter" idx="11"/>
          </p:nvPr>
        </p:nvSpPr>
        <p:spPr/>
        <p:txBody>
          <a:bodyPr/>
          <a:lstStyle/>
          <a:p>
            <a:endParaRPr lang="pt-BR"/>
          </a:p>
        </p:txBody>
      </p:sp>
      <p:sp>
        <p:nvSpPr>
          <p:cNvPr id="6" name="Slide Number Placeholder 5"/>
          <p:cNvSpPr>
            <a:spLocks noGrp="1"/>
          </p:cNvSpPr>
          <p:nvPr>
            <p:ph type="sldNum" sz="quarter" idx="12"/>
          </p:nvPr>
        </p:nvSpPr>
        <p:spPr/>
        <p:txBody>
          <a:bodyPr/>
          <a:lstStyle/>
          <a:p>
            <a:fld id="{51F6EAA8-71DB-4272-B1AE-206CF2013C56}" type="slidenum">
              <a:rPr lang="pt-BR" smtClean="0"/>
              <a:t>‹nº›</a:t>
            </a:fld>
            <a:endParaRPr lang="pt-BR"/>
          </a:p>
        </p:txBody>
      </p:sp>
    </p:spTree>
    <p:extLst>
      <p:ext uri="{BB962C8B-B14F-4D97-AF65-F5344CB8AC3E}">
        <p14:creationId xmlns:p14="http://schemas.microsoft.com/office/powerpoint/2010/main" val="795492257"/>
      </p:ext>
    </p:extLst>
  </p:cSld>
  <p:clrMapOvr>
    <a:masterClrMapping/>
  </p:clrMapOvr>
  <mc:AlternateContent xmlns:mc="http://schemas.openxmlformats.org/markup-compatibility/2006" xmlns:p14="http://schemas.microsoft.com/office/powerpoint/2010/main">
    <mc:Choice Requires="p14">
      <p:transition spd="slow" p14:dur="1500">
        <p14:window dir="vert"/>
      </p:transition>
    </mc:Choice>
    <mc:Fallback xmlns="">
      <p:transition spd="slow">
        <p:fade/>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Cabeçalho da Seção">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pt-BR"/>
              <a:t>Clique para editar o título mestre</a:t>
            </a:r>
            <a:endParaRPr lang="en-US" dirty="0"/>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pt-BR"/>
              <a:t>Clique para editar o texto mestre</a:t>
            </a:r>
          </a:p>
        </p:txBody>
      </p:sp>
      <p:sp>
        <p:nvSpPr>
          <p:cNvPr id="4" name="Date Placeholder 3"/>
          <p:cNvSpPr>
            <a:spLocks noGrp="1"/>
          </p:cNvSpPr>
          <p:nvPr>
            <p:ph type="dt" sz="half" idx="10"/>
          </p:nvPr>
        </p:nvSpPr>
        <p:spPr/>
        <p:txBody>
          <a:bodyPr/>
          <a:lstStyle/>
          <a:p>
            <a:fld id="{1EBDFE8D-4BC9-44B7-A727-A7AF7E3E5A89}" type="datetimeFigureOut">
              <a:rPr lang="pt-BR" smtClean="0"/>
              <a:t>27/02/2021</a:t>
            </a:fld>
            <a:endParaRPr lang="pt-BR"/>
          </a:p>
        </p:txBody>
      </p:sp>
      <p:sp>
        <p:nvSpPr>
          <p:cNvPr id="5" name="Footer Placeholder 4"/>
          <p:cNvSpPr>
            <a:spLocks noGrp="1"/>
          </p:cNvSpPr>
          <p:nvPr>
            <p:ph type="ftr" sz="quarter" idx="11"/>
          </p:nvPr>
        </p:nvSpPr>
        <p:spPr/>
        <p:txBody>
          <a:bodyPr/>
          <a:lstStyle/>
          <a:p>
            <a:endParaRPr lang="pt-BR"/>
          </a:p>
        </p:txBody>
      </p:sp>
      <p:sp>
        <p:nvSpPr>
          <p:cNvPr id="6" name="Slide Number Placeholder 5"/>
          <p:cNvSpPr>
            <a:spLocks noGrp="1"/>
          </p:cNvSpPr>
          <p:nvPr>
            <p:ph type="sldNum" sz="quarter" idx="12"/>
          </p:nvPr>
        </p:nvSpPr>
        <p:spPr/>
        <p:txBody>
          <a:bodyPr/>
          <a:lstStyle/>
          <a:p>
            <a:fld id="{51F6EAA8-71DB-4272-B1AE-206CF2013C56}" type="slidenum">
              <a:rPr lang="pt-BR" smtClean="0"/>
              <a:t>‹nº›</a:t>
            </a:fld>
            <a:endParaRPr lang="pt-BR"/>
          </a:p>
        </p:txBody>
      </p:sp>
    </p:spTree>
    <p:extLst>
      <p:ext uri="{BB962C8B-B14F-4D97-AF65-F5344CB8AC3E}">
        <p14:creationId xmlns:p14="http://schemas.microsoft.com/office/powerpoint/2010/main" val="4011928338"/>
      </p:ext>
    </p:extLst>
  </p:cSld>
  <p:clrMapOvr>
    <a:masterClrMapping/>
  </p:clrMapOvr>
  <mc:AlternateContent xmlns:mc="http://schemas.openxmlformats.org/markup-compatibility/2006" xmlns:p14="http://schemas.microsoft.com/office/powerpoint/2010/main">
    <mc:Choice Requires="p14">
      <p:transition spd="slow" p14:dur="1500">
        <p14:window dir="vert"/>
      </p:transition>
    </mc:Choice>
    <mc:Fallback xmlns="">
      <p:transition spd="slow">
        <p:fade/>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Duas Partes de Conteúd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pt-BR"/>
              <a:t>Clique para editar o título mestre</a:t>
            </a:r>
            <a:endParaRPr lang="en-US" dirty="0"/>
          </a:p>
        </p:txBody>
      </p:sp>
      <p:sp>
        <p:nvSpPr>
          <p:cNvPr id="3" name="Content Placeholder 2"/>
          <p:cNvSpPr>
            <a:spLocks noGrp="1"/>
          </p:cNvSpPr>
          <p:nvPr>
            <p:ph sz="half" idx="1"/>
          </p:nvPr>
        </p:nvSpPr>
        <p:spPr>
          <a:xfrm>
            <a:off x="838200" y="1825625"/>
            <a:ext cx="5181600" cy="4351338"/>
          </a:xfrm>
        </p:spPr>
        <p:txBody>
          <a:bodyPr/>
          <a:lstStyle/>
          <a:p>
            <a:pPr lvl="0"/>
            <a:r>
              <a:rPr lang="pt-BR"/>
              <a:t>Clique para editar o texto mestre</a:t>
            </a:r>
          </a:p>
          <a:p>
            <a:pPr lvl="1"/>
            <a:r>
              <a:rPr lang="pt-BR"/>
              <a:t>Segundo nível</a:t>
            </a:r>
          </a:p>
          <a:p>
            <a:pPr lvl="2"/>
            <a:r>
              <a:rPr lang="pt-BR"/>
              <a:t>Terceiro nível</a:t>
            </a:r>
          </a:p>
          <a:p>
            <a:pPr lvl="3"/>
            <a:r>
              <a:rPr lang="pt-BR"/>
              <a:t>Quarto nível</a:t>
            </a:r>
          </a:p>
          <a:p>
            <a:pPr lvl="4"/>
            <a:r>
              <a:rPr lang="pt-BR"/>
              <a:t>Quinto nível</a:t>
            </a:r>
            <a:endParaRPr lang="en-US" dirty="0"/>
          </a:p>
        </p:txBody>
      </p:sp>
      <p:sp>
        <p:nvSpPr>
          <p:cNvPr id="4" name="Content Placeholder 3"/>
          <p:cNvSpPr>
            <a:spLocks noGrp="1"/>
          </p:cNvSpPr>
          <p:nvPr>
            <p:ph sz="half" idx="2"/>
          </p:nvPr>
        </p:nvSpPr>
        <p:spPr>
          <a:xfrm>
            <a:off x="6172200" y="1825625"/>
            <a:ext cx="5181600" cy="4351338"/>
          </a:xfrm>
        </p:spPr>
        <p:txBody>
          <a:bodyPr/>
          <a:lstStyle/>
          <a:p>
            <a:pPr lvl="0"/>
            <a:r>
              <a:rPr lang="pt-BR"/>
              <a:t>Clique para editar o texto mestre</a:t>
            </a:r>
          </a:p>
          <a:p>
            <a:pPr lvl="1"/>
            <a:r>
              <a:rPr lang="pt-BR"/>
              <a:t>Segundo nível</a:t>
            </a:r>
          </a:p>
          <a:p>
            <a:pPr lvl="2"/>
            <a:r>
              <a:rPr lang="pt-BR"/>
              <a:t>Terceiro nível</a:t>
            </a:r>
          </a:p>
          <a:p>
            <a:pPr lvl="3"/>
            <a:r>
              <a:rPr lang="pt-BR"/>
              <a:t>Quarto nível</a:t>
            </a:r>
          </a:p>
          <a:p>
            <a:pPr lvl="4"/>
            <a:r>
              <a:rPr lang="pt-BR"/>
              <a:t>Quinto nível</a:t>
            </a:r>
            <a:endParaRPr lang="en-US" dirty="0"/>
          </a:p>
        </p:txBody>
      </p:sp>
      <p:sp>
        <p:nvSpPr>
          <p:cNvPr id="5" name="Date Placeholder 4"/>
          <p:cNvSpPr>
            <a:spLocks noGrp="1"/>
          </p:cNvSpPr>
          <p:nvPr>
            <p:ph type="dt" sz="half" idx="10"/>
          </p:nvPr>
        </p:nvSpPr>
        <p:spPr/>
        <p:txBody>
          <a:bodyPr/>
          <a:lstStyle/>
          <a:p>
            <a:fld id="{1EBDFE8D-4BC9-44B7-A727-A7AF7E3E5A89}" type="datetimeFigureOut">
              <a:rPr lang="pt-BR" smtClean="0"/>
              <a:t>27/02/2021</a:t>
            </a:fld>
            <a:endParaRPr lang="pt-BR"/>
          </a:p>
        </p:txBody>
      </p:sp>
      <p:sp>
        <p:nvSpPr>
          <p:cNvPr id="6" name="Footer Placeholder 5"/>
          <p:cNvSpPr>
            <a:spLocks noGrp="1"/>
          </p:cNvSpPr>
          <p:nvPr>
            <p:ph type="ftr" sz="quarter" idx="11"/>
          </p:nvPr>
        </p:nvSpPr>
        <p:spPr/>
        <p:txBody>
          <a:bodyPr/>
          <a:lstStyle/>
          <a:p>
            <a:endParaRPr lang="pt-BR"/>
          </a:p>
        </p:txBody>
      </p:sp>
      <p:sp>
        <p:nvSpPr>
          <p:cNvPr id="7" name="Slide Number Placeholder 6"/>
          <p:cNvSpPr>
            <a:spLocks noGrp="1"/>
          </p:cNvSpPr>
          <p:nvPr>
            <p:ph type="sldNum" sz="quarter" idx="12"/>
          </p:nvPr>
        </p:nvSpPr>
        <p:spPr/>
        <p:txBody>
          <a:bodyPr/>
          <a:lstStyle/>
          <a:p>
            <a:fld id="{51F6EAA8-71DB-4272-B1AE-206CF2013C56}" type="slidenum">
              <a:rPr lang="pt-BR" smtClean="0"/>
              <a:t>‹nº›</a:t>
            </a:fld>
            <a:endParaRPr lang="pt-BR"/>
          </a:p>
        </p:txBody>
      </p:sp>
    </p:spTree>
    <p:extLst>
      <p:ext uri="{BB962C8B-B14F-4D97-AF65-F5344CB8AC3E}">
        <p14:creationId xmlns:p14="http://schemas.microsoft.com/office/powerpoint/2010/main" val="481320659"/>
      </p:ext>
    </p:extLst>
  </p:cSld>
  <p:clrMapOvr>
    <a:masterClrMapping/>
  </p:clrMapOvr>
  <mc:AlternateContent xmlns:mc="http://schemas.openxmlformats.org/markup-compatibility/2006" xmlns:p14="http://schemas.microsoft.com/office/powerpoint/2010/main">
    <mc:Choice Requires="p14">
      <p:transition spd="slow" p14:dur="1500">
        <p14:window dir="vert"/>
      </p:transition>
    </mc:Choice>
    <mc:Fallback xmlns="">
      <p:transition spd="slow">
        <p:fade/>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ação">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pt-BR"/>
              <a:t>Clique para editar o título mestre</a:t>
            </a:r>
            <a:endParaRPr lang="en-US" dirty="0"/>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t-BR"/>
              <a:t>Clique para editar o texto mestre</a:t>
            </a:r>
          </a:p>
        </p:txBody>
      </p:sp>
      <p:sp>
        <p:nvSpPr>
          <p:cNvPr id="4" name="Content Placeholder 3"/>
          <p:cNvSpPr>
            <a:spLocks noGrp="1"/>
          </p:cNvSpPr>
          <p:nvPr>
            <p:ph sz="half" idx="2"/>
          </p:nvPr>
        </p:nvSpPr>
        <p:spPr>
          <a:xfrm>
            <a:off x="839788" y="2505075"/>
            <a:ext cx="5157787" cy="3684588"/>
          </a:xfrm>
        </p:spPr>
        <p:txBody>
          <a:bodyPr/>
          <a:lstStyle/>
          <a:p>
            <a:pPr lvl="0"/>
            <a:r>
              <a:rPr lang="pt-BR"/>
              <a:t>Clique para editar o texto mestre</a:t>
            </a:r>
          </a:p>
          <a:p>
            <a:pPr lvl="1"/>
            <a:r>
              <a:rPr lang="pt-BR"/>
              <a:t>Segundo nível</a:t>
            </a:r>
          </a:p>
          <a:p>
            <a:pPr lvl="2"/>
            <a:r>
              <a:rPr lang="pt-BR"/>
              <a:t>Terceiro nível</a:t>
            </a:r>
          </a:p>
          <a:p>
            <a:pPr lvl="3"/>
            <a:r>
              <a:rPr lang="pt-BR"/>
              <a:t>Quarto nível</a:t>
            </a:r>
          </a:p>
          <a:p>
            <a:pPr lvl="4"/>
            <a:r>
              <a:rPr lang="pt-BR"/>
              <a:t>Quinto nível</a:t>
            </a:r>
            <a:endParaRPr lang="en-US" dirty="0"/>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t-BR"/>
              <a:t>Clique para editar o texto mestre</a:t>
            </a:r>
          </a:p>
        </p:txBody>
      </p:sp>
      <p:sp>
        <p:nvSpPr>
          <p:cNvPr id="6" name="Content Placeholder 5"/>
          <p:cNvSpPr>
            <a:spLocks noGrp="1"/>
          </p:cNvSpPr>
          <p:nvPr>
            <p:ph sz="quarter" idx="4"/>
          </p:nvPr>
        </p:nvSpPr>
        <p:spPr>
          <a:xfrm>
            <a:off x="6172200" y="2505075"/>
            <a:ext cx="5183188" cy="3684588"/>
          </a:xfrm>
        </p:spPr>
        <p:txBody>
          <a:bodyPr/>
          <a:lstStyle/>
          <a:p>
            <a:pPr lvl="0"/>
            <a:r>
              <a:rPr lang="pt-BR"/>
              <a:t>Clique para editar o texto mestre</a:t>
            </a:r>
          </a:p>
          <a:p>
            <a:pPr lvl="1"/>
            <a:r>
              <a:rPr lang="pt-BR"/>
              <a:t>Segundo nível</a:t>
            </a:r>
          </a:p>
          <a:p>
            <a:pPr lvl="2"/>
            <a:r>
              <a:rPr lang="pt-BR"/>
              <a:t>Terceiro nível</a:t>
            </a:r>
          </a:p>
          <a:p>
            <a:pPr lvl="3"/>
            <a:r>
              <a:rPr lang="pt-BR"/>
              <a:t>Quarto nível</a:t>
            </a:r>
          </a:p>
          <a:p>
            <a:pPr lvl="4"/>
            <a:r>
              <a:rPr lang="pt-BR"/>
              <a:t>Quinto nível</a:t>
            </a:r>
            <a:endParaRPr lang="en-US" dirty="0"/>
          </a:p>
        </p:txBody>
      </p:sp>
      <p:sp>
        <p:nvSpPr>
          <p:cNvPr id="7" name="Date Placeholder 6"/>
          <p:cNvSpPr>
            <a:spLocks noGrp="1"/>
          </p:cNvSpPr>
          <p:nvPr>
            <p:ph type="dt" sz="half" idx="10"/>
          </p:nvPr>
        </p:nvSpPr>
        <p:spPr/>
        <p:txBody>
          <a:bodyPr/>
          <a:lstStyle/>
          <a:p>
            <a:fld id="{1EBDFE8D-4BC9-44B7-A727-A7AF7E3E5A89}" type="datetimeFigureOut">
              <a:rPr lang="pt-BR" smtClean="0"/>
              <a:t>27/02/2021</a:t>
            </a:fld>
            <a:endParaRPr lang="pt-BR"/>
          </a:p>
        </p:txBody>
      </p:sp>
      <p:sp>
        <p:nvSpPr>
          <p:cNvPr id="8" name="Footer Placeholder 7"/>
          <p:cNvSpPr>
            <a:spLocks noGrp="1"/>
          </p:cNvSpPr>
          <p:nvPr>
            <p:ph type="ftr" sz="quarter" idx="11"/>
          </p:nvPr>
        </p:nvSpPr>
        <p:spPr/>
        <p:txBody>
          <a:bodyPr/>
          <a:lstStyle/>
          <a:p>
            <a:endParaRPr lang="pt-BR"/>
          </a:p>
        </p:txBody>
      </p:sp>
      <p:sp>
        <p:nvSpPr>
          <p:cNvPr id="9" name="Slide Number Placeholder 8"/>
          <p:cNvSpPr>
            <a:spLocks noGrp="1"/>
          </p:cNvSpPr>
          <p:nvPr>
            <p:ph type="sldNum" sz="quarter" idx="12"/>
          </p:nvPr>
        </p:nvSpPr>
        <p:spPr/>
        <p:txBody>
          <a:bodyPr/>
          <a:lstStyle/>
          <a:p>
            <a:fld id="{51F6EAA8-71DB-4272-B1AE-206CF2013C56}" type="slidenum">
              <a:rPr lang="pt-BR" smtClean="0"/>
              <a:t>‹nº›</a:t>
            </a:fld>
            <a:endParaRPr lang="pt-BR"/>
          </a:p>
        </p:txBody>
      </p:sp>
    </p:spTree>
    <p:extLst>
      <p:ext uri="{BB962C8B-B14F-4D97-AF65-F5344CB8AC3E}">
        <p14:creationId xmlns:p14="http://schemas.microsoft.com/office/powerpoint/2010/main" val="3138219479"/>
      </p:ext>
    </p:extLst>
  </p:cSld>
  <p:clrMapOvr>
    <a:masterClrMapping/>
  </p:clrMapOvr>
  <mc:AlternateContent xmlns:mc="http://schemas.openxmlformats.org/markup-compatibility/2006" xmlns:p14="http://schemas.microsoft.com/office/powerpoint/2010/main">
    <mc:Choice Requires="p14">
      <p:transition spd="slow" p14:dur="1500">
        <p14:window dir="vert"/>
      </p:transition>
    </mc:Choice>
    <mc:Fallback xmlns="">
      <p:transition spd="slow">
        <p:fade/>
      </p:transition>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Somente títul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pt-BR"/>
              <a:t>Clique para editar o título mestre</a:t>
            </a:r>
            <a:endParaRPr lang="en-US" dirty="0"/>
          </a:p>
        </p:txBody>
      </p:sp>
      <p:sp>
        <p:nvSpPr>
          <p:cNvPr id="3" name="Date Placeholder 2"/>
          <p:cNvSpPr>
            <a:spLocks noGrp="1"/>
          </p:cNvSpPr>
          <p:nvPr>
            <p:ph type="dt" sz="half" idx="10"/>
          </p:nvPr>
        </p:nvSpPr>
        <p:spPr/>
        <p:txBody>
          <a:bodyPr/>
          <a:lstStyle/>
          <a:p>
            <a:fld id="{1EBDFE8D-4BC9-44B7-A727-A7AF7E3E5A89}" type="datetimeFigureOut">
              <a:rPr lang="pt-BR" smtClean="0"/>
              <a:t>27/02/2021</a:t>
            </a:fld>
            <a:endParaRPr lang="pt-BR"/>
          </a:p>
        </p:txBody>
      </p:sp>
      <p:sp>
        <p:nvSpPr>
          <p:cNvPr id="4" name="Footer Placeholder 3"/>
          <p:cNvSpPr>
            <a:spLocks noGrp="1"/>
          </p:cNvSpPr>
          <p:nvPr>
            <p:ph type="ftr" sz="quarter" idx="11"/>
          </p:nvPr>
        </p:nvSpPr>
        <p:spPr/>
        <p:txBody>
          <a:bodyPr/>
          <a:lstStyle/>
          <a:p>
            <a:endParaRPr lang="pt-BR"/>
          </a:p>
        </p:txBody>
      </p:sp>
      <p:sp>
        <p:nvSpPr>
          <p:cNvPr id="5" name="Slide Number Placeholder 4"/>
          <p:cNvSpPr>
            <a:spLocks noGrp="1"/>
          </p:cNvSpPr>
          <p:nvPr>
            <p:ph type="sldNum" sz="quarter" idx="12"/>
          </p:nvPr>
        </p:nvSpPr>
        <p:spPr/>
        <p:txBody>
          <a:bodyPr/>
          <a:lstStyle/>
          <a:p>
            <a:fld id="{51F6EAA8-71DB-4272-B1AE-206CF2013C56}" type="slidenum">
              <a:rPr lang="pt-BR" smtClean="0"/>
              <a:t>‹nº›</a:t>
            </a:fld>
            <a:endParaRPr lang="pt-BR"/>
          </a:p>
        </p:txBody>
      </p:sp>
    </p:spTree>
    <p:extLst>
      <p:ext uri="{BB962C8B-B14F-4D97-AF65-F5344CB8AC3E}">
        <p14:creationId xmlns:p14="http://schemas.microsoft.com/office/powerpoint/2010/main" val="3598037577"/>
      </p:ext>
    </p:extLst>
  </p:cSld>
  <p:clrMapOvr>
    <a:masterClrMapping/>
  </p:clrMapOvr>
  <mc:AlternateContent xmlns:mc="http://schemas.openxmlformats.org/markup-compatibility/2006" xmlns:p14="http://schemas.microsoft.com/office/powerpoint/2010/main">
    <mc:Choice Requires="p14">
      <p:transition spd="slow" p14:dur="1500">
        <p14:window dir="vert"/>
      </p:transition>
    </mc:Choice>
    <mc:Fallback xmlns="">
      <p:transition spd="slow">
        <p:fade/>
      </p:transition>
    </mc:Fallback>
  </mc:AlternateContent>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Em branco">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EBDFE8D-4BC9-44B7-A727-A7AF7E3E5A89}" type="datetimeFigureOut">
              <a:rPr lang="pt-BR" smtClean="0"/>
              <a:t>27/02/2021</a:t>
            </a:fld>
            <a:endParaRPr lang="pt-BR"/>
          </a:p>
        </p:txBody>
      </p:sp>
      <p:sp>
        <p:nvSpPr>
          <p:cNvPr id="3" name="Footer Placeholder 2"/>
          <p:cNvSpPr>
            <a:spLocks noGrp="1"/>
          </p:cNvSpPr>
          <p:nvPr>
            <p:ph type="ftr" sz="quarter" idx="11"/>
          </p:nvPr>
        </p:nvSpPr>
        <p:spPr/>
        <p:txBody>
          <a:bodyPr/>
          <a:lstStyle/>
          <a:p>
            <a:endParaRPr lang="pt-BR"/>
          </a:p>
        </p:txBody>
      </p:sp>
      <p:sp>
        <p:nvSpPr>
          <p:cNvPr id="4" name="Slide Number Placeholder 3"/>
          <p:cNvSpPr>
            <a:spLocks noGrp="1"/>
          </p:cNvSpPr>
          <p:nvPr>
            <p:ph type="sldNum" sz="quarter" idx="12"/>
          </p:nvPr>
        </p:nvSpPr>
        <p:spPr/>
        <p:txBody>
          <a:bodyPr/>
          <a:lstStyle/>
          <a:p>
            <a:fld id="{51F6EAA8-71DB-4272-B1AE-206CF2013C56}" type="slidenum">
              <a:rPr lang="pt-BR" smtClean="0"/>
              <a:t>‹nº›</a:t>
            </a:fld>
            <a:endParaRPr lang="pt-BR"/>
          </a:p>
        </p:txBody>
      </p:sp>
    </p:spTree>
    <p:extLst>
      <p:ext uri="{BB962C8B-B14F-4D97-AF65-F5344CB8AC3E}">
        <p14:creationId xmlns:p14="http://schemas.microsoft.com/office/powerpoint/2010/main" val="3958622650"/>
      </p:ext>
    </p:extLst>
  </p:cSld>
  <p:clrMapOvr>
    <a:masterClrMapping/>
  </p:clrMapOvr>
  <mc:AlternateContent xmlns:mc="http://schemas.openxmlformats.org/markup-compatibility/2006" xmlns:p14="http://schemas.microsoft.com/office/powerpoint/2010/main">
    <mc:Choice Requires="p14">
      <p:transition spd="slow" p14:dur="1500">
        <p14:window dir="vert"/>
      </p:transition>
    </mc:Choice>
    <mc:Fallback xmlns="">
      <p:transition spd="slow">
        <p:fade/>
      </p:transition>
    </mc:Fallback>
  </mc:AlternateContent>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údo com Legenda">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pt-BR"/>
              <a:t>Clique para editar o título mestre</a:t>
            </a:r>
            <a:endParaRPr lang="en-US" dirty="0"/>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pt-BR"/>
              <a:t>Clique para editar o texto mestre</a:t>
            </a:r>
          </a:p>
          <a:p>
            <a:pPr lvl="1"/>
            <a:r>
              <a:rPr lang="pt-BR"/>
              <a:t>Segundo nível</a:t>
            </a:r>
          </a:p>
          <a:p>
            <a:pPr lvl="2"/>
            <a:r>
              <a:rPr lang="pt-BR"/>
              <a:t>Terceiro nível</a:t>
            </a:r>
          </a:p>
          <a:p>
            <a:pPr lvl="3"/>
            <a:r>
              <a:rPr lang="pt-BR"/>
              <a:t>Quarto nível</a:t>
            </a:r>
          </a:p>
          <a:p>
            <a:pPr lvl="4"/>
            <a:r>
              <a:rPr lang="pt-BR"/>
              <a:t>Quinto nível</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pt-BR"/>
              <a:t>Clique para editar o texto mestre</a:t>
            </a:r>
          </a:p>
        </p:txBody>
      </p:sp>
      <p:sp>
        <p:nvSpPr>
          <p:cNvPr id="5" name="Date Placeholder 4"/>
          <p:cNvSpPr>
            <a:spLocks noGrp="1"/>
          </p:cNvSpPr>
          <p:nvPr>
            <p:ph type="dt" sz="half" idx="10"/>
          </p:nvPr>
        </p:nvSpPr>
        <p:spPr/>
        <p:txBody>
          <a:bodyPr/>
          <a:lstStyle/>
          <a:p>
            <a:fld id="{1EBDFE8D-4BC9-44B7-A727-A7AF7E3E5A89}" type="datetimeFigureOut">
              <a:rPr lang="pt-BR" smtClean="0"/>
              <a:t>27/02/2021</a:t>
            </a:fld>
            <a:endParaRPr lang="pt-BR"/>
          </a:p>
        </p:txBody>
      </p:sp>
      <p:sp>
        <p:nvSpPr>
          <p:cNvPr id="6" name="Footer Placeholder 5"/>
          <p:cNvSpPr>
            <a:spLocks noGrp="1"/>
          </p:cNvSpPr>
          <p:nvPr>
            <p:ph type="ftr" sz="quarter" idx="11"/>
          </p:nvPr>
        </p:nvSpPr>
        <p:spPr/>
        <p:txBody>
          <a:bodyPr/>
          <a:lstStyle/>
          <a:p>
            <a:endParaRPr lang="pt-BR"/>
          </a:p>
        </p:txBody>
      </p:sp>
      <p:sp>
        <p:nvSpPr>
          <p:cNvPr id="7" name="Slide Number Placeholder 6"/>
          <p:cNvSpPr>
            <a:spLocks noGrp="1"/>
          </p:cNvSpPr>
          <p:nvPr>
            <p:ph type="sldNum" sz="quarter" idx="12"/>
          </p:nvPr>
        </p:nvSpPr>
        <p:spPr/>
        <p:txBody>
          <a:bodyPr/>
          <a:lstStyle/>
          <a:p>
            <a:fld id="{51F6EAA8-71DB-4272-B1AE-206CF2013C56}" type="slidenum">
              <a:rPr lang="pt-BR" smtClean="0"/>
              <a:t>‹nº›</a:t>
            </a:fld>
            <a:endParaRPr lang="pt-BR"/>
          </a:p>
        </p:txBody>
      </p:sp>
    </p:spTree>
    <p:extLst>
      <p:ext uri="{BB962C8B-B14F-4D97-AF65-F5344CB8AC3E}">
        <p14:creationId xmlns:p14="http://schemas.microsoft.com/office/powerpoint/2010/main" val="2595148043"/>
      </p:ext>
    </p:extLst>
  </p:cSld>
  <p:clrMapOvr>
    <a:masterClrMapping/>
  </p:clrMapOvr>
  <mc:AlternateContent xmlns:mc="http://schemas.openxmlformats.org/markup-compatibility/2006" xmlns:p14="http://schemas.microsoft.com/office/powerpoint/2010/main">
    <mc:Choice Requires="p14">
      <p:transition spd="slow" p14:dur="1500">
        <p14:window dir="vert"/>
      </p:transition>
    </mc:Choice>
    <mc:Fallback xmlns="">
      <p:transition spd="slow">
        <p:fade/>
      </p:transition>
    </mc:Fallback>
  </mc:AlternateContent>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Imagem com Legenda">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pt-BR"/>
              <a:t>Clique para editar o título mestre</a:t>
            </a:r>
            <a:endParaRPr lang="en-US" dirty="0"/>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pt-BR"/>
              <a:t>Clique no ícone para adicionar uma imagem</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pt-BR"/>
              <a:t>Clique para editar o texto mestre</a:t>
            </a:r>
          </a:p>
        </p:txBody>
      </p:sp>
      <p:sp>
        <p:nvSpPr>
          <p:cNvPr id="5" name="Date Placeholder 4"/>
          <p:cNvSpPr>
            <a:spLocks noGrp="1"/>
          </p:cNvSpPr>
          <p:nvPr>
            <p:ph type="dt" sz="half" idx="10"/>
          </p:nvPr>
        </p:nvSpPr>
        <p:spPr/>
        <p:txBody>
          <a:bodyPr/>
          <a:lstStyle/>
          <a:p>
            <a:fld id="{1EBDFE8D-4BC9-44B7-A727-A7AF7E3E5A89}" type="datetimeFigureOut">
              <a:rPr lang="pt-BR" smtClean="0"/>
              <a:t>27/02/2021</a:t>
            </a:fld>
            <a:endParaRPr lang="pt-BR"/>
          </a:p>
        </p:txBody>
      </p:sp>
      <p:sp>
        <p:nvSpPr>
          <p:cNvPr id="6" name="Footer Placeholder 5"/>
          <p:cNvSpPr>
            <a:spLocks noGrp="1"/>
          </p:cNvSpPr>
          <p:nvPr>
            <p:ph type="ftr" sz="quarter" idx="11"/>
          </p:nvPr>
        </p:nvSpPr>
        <p:spPr/>
        <p:txBody>
          <a:bodyPr/>
          <a:lstStyle/>
          <a:p>
            <a:endParaRPr lang="pt-BR"/>
          </a:p>
        </p:txBody>
      </p:sp>
      <p:sp>
        <p:nvSpPr>
          <p:cNvPr id="7" name="Slide Number Placeholder 6"/>
          <p:cNvSpPr>
            <a:spLocks noGrp="1"/>
          </p:cNvSpPr>
          <p:nvPr>
            <p:ph type="sldNum" sz="quarter" idx="12"/>
          </p:nvPr>
        </p:nvSpPr>
        <p:spPr/>
        <p:txBody>
          <a:bodyPr/>
          <a:lstStyle/>
          <a:p>
            <a:fld id="{51F6EAA8-71DB-4272-B1AE-206CF2013C56}" type="slidenum">
              <a:rPr lang="pt-BR" smtClean="0"/>
              <a:t>‹nº›</a:t>
            </a:fld>
            <a:endParaRPr lang="pt-BR"/>
          </a:p>
        </p:txBody>
      </p:sp>
    </p:spTree>
    <p:extLst>
      <p:ext uri="{BB962C8B-B14F-4D97-AF65-F5344CB8AC3E}">
        <p14:creationId xmlns:p14="http://schemas.microsoft.com/office/powerpoint/2010/main" val="3828343307"/>
      </p:ext>
    </p:extLst>
  </p:cSld>
  <p:clrMapOvr>
    <a:masterClrMapping/>
  </p:clrMapOvr>
  <mc:AlternateContent xmlns:mc="http://schemas.openxmlformats.org/markup-compatibility/2006" xmlns:p14="http://schemas.microsoft.com/office/powerpoint/2010/main">
    <mc:Choice Requires="p14">
      <p:transition spd="slow" p14:dur="1500">
        <p14:window dir="vert"/>
      </p:transition>
    </mc:Choice>
    <mc:Fallback xmlns="">
      <p:transition spd="slow">
        <p:fade/>
      </p:transition>
    </mc:Fallback>
  </mc:AlternateContent>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ítulo e texto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pt-BR"/>
              <a:t>Clique para editar o título mestre</a:t>
            </a:r>
            <a:endParaRPr lang="en-US" dirty="0"/>
          </a:p>
        </p:txBody>
      </p:sp>
      <p:sp>
        <p:nvSpPr>
          <p:cNvPr id="3" name="Vertical Text Placeholder 2"/>
          <p:cNvSpPr>
            <a:spLocks noGrp="1"/>
          </p:cNvSpPr>
          <p:nvPr>
            <p:ph type="body" orient="vert" idx="1"/>
          </p:nvPr>
        </p:nvSpPr>
        <p:spPr/>
        <p:txBody>
          <a:bodyPr vert="eaVert"/>
          <a:lstStyle/>
          <a:p>
            <a:pPr lvl="0"/>
            <a:r>
              <a:rPr lang="pt-BR"/>
              <a:t>Clique para editar o texto mestre</a:t>
            </a:r>
          </a:p>
          <a:p>
            <a:pPr lvl="1"/>
            <a:r>
              <a:rPr lang="pt-BR"/>
              <a:t>Segundo nível</a:t>
            </a:r>
          </a:p>
          <a:p>
            <a:pPr lvl="2"/>
            <a:r>
              <a:rPr lang="pt-BR"/>
              <a:t>Terceiro nível</a:t>
            </a:r>
          </a:p>
          <a:p>
            <a:pPr lvl="3"/>
            <a:r>
              <a:rPr lang="pt-BR"/>
              <a:t>Quarto nível</a:t>
            </a:r>
          </a:p>
          <a:p>
            <a:pPr lvl="4"/>
            <a:r>
              <a:rPr lang="pt-BR"/>
              <a:t>Quinto nível</a:t>
            </a:r>
            <a:endParaRPr lang="en-US" dirty="0"/>
          </a:p>
        </p:txBody>
      </p:sp>
      <p:sp>
        <p:nvSpPr>
          <p:cNvPr id="4" name="Date Placeholder 3"/>
          <p:cNvSpPr>
            <a:spLocks noGrp="1"/>
          </p:cNvSpPr>
          <p:nvPr>
            <p:ph type="dt" sz="half" idx="10"/>
          </p:nvPr>
        </p:nvSpPr>
        <p:spPr/>
        <p:txBody>
          <a:bodyPr/>
          <a:lstStyle/>
          <a:p>
            <a:fld id="{1EBDFE8D-4BC9-44B7-A727-A7AF7E3E5A89}" type="datetimeFigureOut">
              <a:rPr lang="pt-BR" smtClean="0"/>
              <a:t>27/02/2021</a:t>
            </a:fld>
            <a:endParaRPr lang="pt-BR"/>
          </a:p>
        </p:txBody>
      </p:sp>
      <p:sp>
        <p:nvSpPr>
          <p:cNvPr id="5" name="Footer Placeholder 4"/>
          <p:cNvSpPr>
            <a:spLocks noGrp="1"/>
          </p:cNvSpPr>
          <p:nvPr>
            <p:ph type="ftr" sz="quarter" idx="11"/>
          </p:nvPr>
        </p:nvSpPr>
        <p:spPr/>
        <p:txBody>
          <a:bodyPr/>
          <a:lstStyle/>
          <a:p>
            <a:endParaRPr lang="pt-BR"/>
          </a:p>
        </p:txBody>
      </p:sp>
      <p:sp>
        <p:nvSpPr>
          <p:cNvPr id="6" name="Slide Number Placeholder 5"/>
          <p:cNvSpPr>
            <a:spLocks noGrp="1"/>
          </p:cNvSpPr>
          <p:nvPr>
            <p:ph type="sldNum" sz="quarter" idx="12"/>
          </p:nvPr>
        </p:nvSpPr>
        <p:spPr/>
        <p:txBody>
          <a:bodyPr/>
          <a:lstStyle/>
          <a:p>
            <a:fld id="{51F6EAA8-71DB-4272-B1AE-206CF2013C56}" type="slidenum">
              <a:rPr lang="pt-BR" smtClean="0"/>
              <a:t>‹nº›</a:t>
            </a:fld>
            <a:endParaRPr lang="pt-BR"/>
          </a:p>
        </p:txBody>
      </p:sp>
    </p:spTree>
    <p:extLst>
      <p:ext uri="{BB962C8B-B14F-4D97-AF65-F5344CB8AC3E}">
        <p14:creationId xmlns:p14="http://schemas.microsoft.com/office/powerpoint/2010/main" val="2320404023"/>
      </p:ext>
    </p:extLst>
  </p:cSld>
  <p:clrMapOvr>
    <a:masterClrMapping/>
  </p:clrMapOvr>
  <mc:AlternateContent xmlns:mc="http://schemas.openxmlformats.org/markup-compatibility/2006" xmlns:p14="http://schemas.microsoft.com/office/powerpoint/2010/main">
    <mc:Choice Requires="p14">
      <p:transition spd="slow" p14:dur="1500">
        <p14:window dir="vert"/>
      </p:transition>
    </mc:Choice>
    <mc:Fallback xmlns="">
      <p:transition spd="slow">
        <p:fade/>
      </p:transition>
    </mc:Fallback>
  </mc:AlternateContent>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Título e texto verticais">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pt-BR"/>
              <a:t>Clique para editar o título mestre</a:t>
            </a:r>
            <a:endParaRPr lang="en-US" dirty="0"/>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pt-BR"/>
              <a:t>Clique para editar o texto mestre</a:t>
            </a:r>
          </a:p>
          <a:p>
            <a:pPr lvl="1"/>
            <a:r>
              <a:rPr lang="pt-BR"/>
              <a:t>Segundo nível</a:t>
            </a:r>
          </a:p>
          <a:p>
            <a:pPr lvl="2"/>
            <a:r>
              <a:rPr lang="pt-BR"/>
              <a:t>Terceiro nível</a:t>
            </a:r>
          </a:p>
          <a:p>
            <a:pPr lvl="3"/>
            <a:r>
              <a:rPr lang="pt-BR"/>
              <a:t>Quarto nível</a:t>
            </a:r>
          </a:p>
          <a:p>
            <a:pPr lvl="4"/>
            <a:r>
              <a:rPr lang="pt-BR"/>
              <a:t>Quinto nível</a:t>
            </a:r>
            <a:endParaRPr lang="en-US" dirty="0"/>
          </a:p>
        </p:txBody>
      </p:sp>
      <p:sp>
        <p:nvSpPr>
          <p:cNvPr id="4" name="Date Placeholder 3"/>
          <p:cNvSpPr>
            <a:spLocks noGrp="1"/>
          </p:cNvSpPr>
          <p:nvPr>
            <p:ph type="dt" sz="half" idx="10"/>
          </p:nvPr>
        </p:nvSpPr>
        <p:spPr/>
        <p:txBody>
          <a:bodyPr/>
          <a:lstStyle/>
          <a:p>
            <a:fld id="{1EBDFE8D-4BC9-44B7-A727-A7AF7E3E5A89}" type="datetimeFigureOut">
              <a:rPr lang="pt-BR" smtClean="0"/>
              <a:t>27/02/2021</a:t>
            </a:fld>
            <a:endParaRPr lang="pt-BR"/>
          </a:p>
        </p:txBody>
      </p:sp>
      <p:sp>
        <p:nvSpPr>
          <p:cNvPr id="5" name="Footer Placeholder 4"/>
          <p:cNvSpPr>
            <a:spLocks noGrp="1"/>
          </p:cNvSpPr>
          <p:nvPr>
            <p:ph type="ftr" sz="quarter" idx="11"/>
          </p:nvPr>
        </p:nvSpPr>
        <p:spPr/>
        <p:txBody>
          <a:bodyPr/>
          <a:lstStyle/>
          <a:p>
            <a:endParaRPr lang="pt-BR"/>
          </a:p>
        </p:txBody>
      </p:sp>
      <p:sp>
        <p:nvSpPr>
          <p:cNvPr id="6" name="Slide Number Placeholder 5"/>
          <p:cNvSpPr>
            <a:spLocks noGrp="1"/>
          </p:cNvSpPr>
          <p:nvPr>
            <p:ph type="sldNum" sz="quarter" idx="12"/>
          </p:nvPr>
        </p:nvSpPr>
        <p:spPr/>
        <p:txBody>
          <a:bodyPr/>
          <a:lstStyle/>
          <a:p>
            <a:fld id="{51F6EAA8-71DB-4272-B1AE-206CF2013C56}" type="slidenum">
              <a:rPr lang="pt-BR" smtClean="0"/>
              <a:t>‹nº›</a:t>
            </a:fld>
            <a:endParaRPr lang="pt-BR"/>
          </a:p>
        </p:txBody>
      </p:sp>
    </p:spTree>
    <p:extLst>
      <p:ext uri="{BB962C8B-B14F-4D97-AF65-F5344CB8AC3E}">
        <p14:creationId xmlns:p14="http://schemas.microsoft.com/office/powerpoint/2010/main" val="1328366373"/>
      </p:ext>
    </p:extLst>
  </p:cSld>
  <p:clrMapOvr>
    <a:masterClrMapping/>
  </p:clrMapOvr>
  <mc:AlternateContent xmlns:mc="http://schemas.openxmlformats.org/markup-compatibility/2006" xmlns:p14="http://schemas.microsoft.com/office/powerpoint/2010/main">
    <mc:Choice Requires="p14">
      <p:transition spd="slow" p14:dur="1500">
        <p14:window dir="vert"/>
      </p:transition>
    </mc:Choice>
    <mc:Fallback xmlns="">
      <p:transition spd="slow">
        <p:fade/>
      </p:transition>
    </mc:Fallback>
  </mc:AlternateContent>
</p:sldLayout>
</file>

<file path=ppt/slideLayouts/slideLayout23.xml><?xml version="1.0" encoding="utf-8"?>
<p:sldLayout xmlns:a="http://schemas.openxmlformats.org/drawingml/2006/main" xmlns:r="http://schemas.openxmlformats.org/officeDocument/2006/relationships" xmlns:p="http://schemas.openxmlformats.org/presentationml/2006/main" type="obj">
  <p:cSld name="1_Título e conteúdo">
    <p:spTree>
      <p:nvGrpSpPr>
        <p:cNvPr id="1" name=""/>
        <p:cNvGrpSpPr/>
        <p:nvPr/>
      </p:nvGrpSpPr>
      <p:grpSpPr>
        <a:xfrm>
          <a:off x="0" y="0"/>
          <a:ext cx="0" cy="0"/>
          <a:chOff x="0" y="0"/>
          <a:chExt cx="0" cy="0"/>
        </a:xfrm>
      </p:grpSpPr>
      <p:pic>
        <p:nvPicPr>
          <p:cNvPr id="3" name="Picture 2"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p:txBody>
          <a:bodyPr/>
          <a:lstStyle/>
          <a:p>
            <a:r>
              <a:rPr lang="pt-BR"/>
              <a:t>Clique para editar o título mestre</a:t>
            </a:r>
            <a:endParaRPr lang="en-US" dirty="0"/>
          </a:p>
        </p:txBody>
      </p:sp>
      <p:sp>
        <p:nvSpPr>
          <p:cNvPr id="12" name="Content Placeholder 2"/>
          <p:cNvSpPr>
            <a:spLocks noGrp="1"/>
          </p:cNvSpPr>
          <p:nvPr>
            <p:ph sz="quarter" idx="13"/>
          </p:nvPr>
        </p:nvSpPr>
        <p:spPr>
          <a:xfrm>
            <a:off x="913774" y="2367092"/>
            <a:ext cx="10363826" cy="3424107"/>
          </a:xfrm>
        </p:spPr>
        <p:txBody>
          <a:bodyPr/>
          <a:lstStyle/>
          <a:p>
            <a:pPr lvl="0"/>
            <a:r>
              <a:rPr lang="pt-BR"/>
              <a:t>Clique para editar o texto mestre</a:t>
            </a:r>
          </a:p>
          <a:p>
            <a:pPr lvl="1"/>
            <a:r>
              <a:rPr lang="pt-BR"/>
              <a:t>Segundo nível</a:t>
            </a:r>
          </a:p>
          <a:p>
            <a:pPr lvl="2"/>
            <a:r>
              <a:rPr lang="pt-BR"/>
              <a:t>Terceiro nível</a:t>
            </a:r>
          </a:p>
          <a:p>
            <a:pPr lvl="3"/>
            <a:r>
              <a:rPr lang="pt-BR"/>
              <a:t>Quarto nível</a:t>
            </a:r>
          </a:p>
          <a:p>
            <a:pPr lvl="4"/>
            <a:r>
              <a:rPr lang="pt-BR"/>
              <a:t>Quinto nível</a:t>
            </a:r>
            <a:endParaRPr lang="en-US" dirty="0"/>
          </a:p>
        </p:txBody>
      </p:sp>
      <p:sp>
        <p:nvSpPr>
          <p:cNvPr id="4" name="Date Placeholder 3"/>
          <p:cNvSpPr>
            <a:spLocks noGrp="1"/>
          </p:cNvSpPr>
          <p:nvPr>
            <p:ph type="dt" sz="half" idx="10"/>
          </p:nvPr>
        </p:nvSpPr>
        <p:spPr/>
        <p:txBody>
          <a:bodyPr/>
          <a:lstStyle/>
          <a:p>
            <a:fld id="{E764861E-86DD-4FF0-8712-5ECBE110B74C}" type="datetimeFigureOut">
              <a:rPr lang="pt-BR" smtClean="0"/>
              <a:t>27/02/2021</a:t>
            </a:fld>
            <a:endParaRPr lang="pt-BR"/>
          </a:p>
        </p:txBody>
      </p:sp>
      <p:sp>
        <p:nvSpPr>
          <p:cNvPr id="5" name="Footer Placeholder 4"/>
          <p:cNvSpPr>
            <a:spLocks noGrp="1"/>
          </p:cNvSpPr>
          <p:nvPr>
            <p:ph type="ftr" sz="quarter" idx="11"/>
          </p:nvPr>
        </p:nvSpPr>
        <p:spPr/>
        <p:txBody>
          <a:bodyPr/>
          <a:lstStyle/>
          <a:p>
            <a:endParaRPr lang="pt-BR"/>
          </a:p>
        </p:txBody>
      </p:sp>
      <p:sp>
        <p:nvSpPr>
          <p:cNvPr id="6" name="Slide Number Placeholder 5"/>
          <p:cNvSpPr>
            <a:spLocks noGrp="1"/>
          </p:cNvSpPr>
          <p:nvPr>
            <p:ph type="sldNum" sz="quarter" idx="12"/>
          </p:nvPr>
        </p:nvSpPr>
        <p:spPr/>
        <p:txBody>
          <a:bodyPr/>
          <a:lstStyle/>
          <a:p>
            <a:fld id="{E40FCFFB-D89C-475F-AD75-889886AB7929}" type="slidenum">
              <a:rPr lang="pt-BR" smtClean="0"/>
              <a:t>‹nº›</a:t>
            </a:fld>
            <a:endParaRPr lang="pt-BR"/>
          </a:p>
        </p:txBody>
      </p:sp>
    </p:spTree>
    <p:extLst>
      <p:ext uri="{BB962C8B-B14F-4D97-AF65-F5344CB8AC3E}">
        <p14:creationId xmlns:p14="http://schemas.microsoft.com/office/powerpoint/2010/main" val="25138224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theme" Target="../theme/theme2.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slideLayout" Target="../slideLayouts/slideLayout23.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flip="none" rotWithShape="1">
          <a:gsLst>
            <a:gs pos="0">
              <a:schemeClr val="accent1">
                <a:lumMod val="40000"/>
                <a:lumOff val="60000"/>
              </a:schemeClr>
            </a:gs>
            <a:gs pos="46000">
              <a:schemeClr val="accent1">
                <a:lumMod val="95000"/>
                <a:lumOff val="5000"/>
              </a:schemeClr>
            </a:gs>
            <a:gs pos="100000">
              <a:schemeClr val="accent1">
                <a:lumMod val="60000"/>
              </a:schemeClr>
            </a:gs>
          </a:gsLst>
          <a:path path="circle">
            <a:fillToRect l="50000" t="130000" r="50000" b="-30000"/>
          </a:path>
          <a:tileRect/>
        </a:gradFill>
        <a:effectLst/>
      </p:bgPr>
    </p:bg>
    <p:spTree>
      <p:nvGrpSpPr>
        <p:cNvPr id="1" name=""/>
        <p:cNvGrpSpPr/>
        <p:nvPr/>
      </p:nvGrpSpPr>
      <p:grpSpPr>
        <a:xfrm>
          <a:off x="0" y="0"/>
          <a:ext cx="0" cy="0"/>
          <a:chOff x="0" y="0"/>
          <a:chExt cx="0" cy="0"/>
        </a:xfrm>
      </p:grpSpPr>
      <p:sp>
        <p:nvSpPr>
          <p:cNvPr id="2" name="Espaço Reservado para Título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pt-BR"/>
              <a:t>Clique para editar o título mestre</a:t>
            </a:r>
          </a:p>
        </p:txBody>
      </p:sp>
      <p:sp>
        <p:nvSpPr>
          <p:cNvPr id="3" name="Espaço Reservado para Texto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pt-BR"/>
              <a:t>Clique para editar o texto mestre</a:t>
            </a:r>
          </a:p>
          <a:p>
            <a:pPr lvl="1"/>
            <a:r>
              <a:rPr lang="pt-BR"/>
              <a:t>Segundo nível</a:t>
            </a:r>
          </a:p>
          <a:p>
            <a:pPr lvl="2"/>
            <a:r>
              <a:rPr lang="pt-BR"/>
              <a:t>Terceiro nível</a:t>
            </a:r>
          </a:p>
          <a:p>
            <a:pPr lvl="3"/>
            <a:r>
              <a:rPr lang="pt-BR"/>
              <a:t>Quarto nível</a:t>
            </a:r>
          </a:p>
          <a:p>
            <a:pPr lvl="4"/>
            <a:r>
              <a:rPr lang="pt-BR"/>
              <a:t>Quinto nível</a:t>
            </a:r>
          </a:p>
        </p:txBody>
      </p:sp>
      <p:sp>
        <p:nvSpPr>
          <p:cNvPr id="4" name="Espaço Reservado para Data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546BE41-2B84-4EBF-A7C2-24E0A398D4D7}" type="datetimeFigureOut">
              <a:rPr lang="pt-BR" smtClean="0"/>
              <a:t>27/02/2021</a:t>
            </a:fld>
            <a:endParaRPr lang="pt-BR"/>
          </a:p>
        </p:txBody>
      </p:sp>
      <p:sp>
        <p:nvSpPr>
          <p:cNvPr id="5" name="Espaço Reservado para Rodapé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pt-BR"/>
          </a:p>
        </p:txBody>
      </p:sp>
      <p:sp>
        <p:nvSpPr>
          <p:cNvPr id="6" name="Espaço Reservado para Número de Slide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301362A-7E76-464E-AD1F-0CBA224DD266}" type="slidenum">
              <a:rPr lang="pt-BR" smtClean="0"/>
              <a:t>‹nº›</a:t>
            </a:fld>
            <a:endParaRPr lang="pt-BR"/>
          </a:p>
        </p:txBody>
      </p:sp>
    </p:spTree>
    <p:extLst>
      <p:ext uri="{BB962C8B-B14F-4D97-AF65-F5344CB8AC3E}">
        <p14:creationId xmlns:p14="http://schemas.microsoft.com/office/powerpoint/2010/main" val="4175761170"/>
      </p:ext>
    </p:extLst>
  </p:cSld>
  <p:clrMap bg1="lt1" tx1="dk1" bg2="lt2" tx2="dk2" accent1="accent1" accent2="accent2" accent3="accent3" accent4="accent4" accent5="accent5" accent6="accent6" hlink="hlink" folHlink="folHlink"/>
  <p:sldLayoutIdLst>
    <p:sldLayoutId id="2147483742" r:id="rId1"/>
    <p:sldLayoutId id="2147483743" r:id="rId2"/>
    <p:sldLayoutId id="2147483744" r:id="rId3"/>
    <p:sldLayoutId id="2147483745" r:id="rId4"/>
    <p:sldLayoutId id="2147483746" r:id="rId5"/>
    <p:sldLayoutId id="2147483747" r:id="rId6"/>
    <p:sldLayoutId id="2147483748" r:id="rId7"/>
    <p:sldLayoutId id="2147483749" r:id="rId8"/>
    <p:sldLayoutId id="2147483750" r:id="rId9"/>
    <p:sldLayoutId id="2147483751" r:id="rId10"/>
    <p:sldLayoutId id="2147483752" r:id="rId11"/>
  </p:sldLayoutIdLst>
  <mc:AlternateContent xmlns:mc="http://schemas.openxmlformats.org/markup-compatibility/2006" xmlns:p14="http://schemas.microsoft.com/office/powerpoint/2010/main">
    <mc:Choice Requires="p14">
      <p:transition spd="slow" p14:dur="1500">
        <p14:window dir="vert"/>
      </p:transition>
    </mc:Choice>
    <mc:Fallback xmlns="">
      <p:transition spd="slow">
        <p:fade/>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pt-B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gradFill flip="none" rotWithShape="1">
          <a:gsLst>
            <a:gs pos="0">
              <a:schemeClr val="accent1">
                <a:lumMod val="40000"/>
                <a:lumOff val="60000"/>
              </a:schemeClr>
            </a:gs>
            <a:gs pos="46000">
              <a:schemeClr val="accent1">
                <a:lumMod val="95000"/>
                <a:lumOff val="5000"/>
              </a:schemeClr>
            </a:gs>
            <a:gs pos="100000">
              <a:schemeClr val="accent1">
                <a:lumMod val="60000"/>
              </a:schemeClr>
            </a:gs>
          </a:gsLst>
          <a:path path="circle">
            <a:fillToRect l="50000" t="130000" r="50000" b="-30000"/>
          </a:path>
          <a:tileRect/>
        </a:gra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pt-BR"/>
              <a:t>Clique para editar o título mestre</a:t>
            </a:r>
            <a:endParaRPr lang="en-US" dirty="0"/>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pt-BR"/>
              <a:t>Clique para editar o texto mestre</a:t>
            </a:r>
          </a:p>
          <a:p>
            <a:pPr lvl="1"/>
            <a:r>
              <a:rPr lang="pt-BR"/>
              <a:t>Segundo nível</a:t>
            </a:r>
          </a:p>
          <a:p>
            <a:pPr lvl="2"/>
            <a:r>
              <a:rPr lang="pt-BR"/>
              <a:t>Terceiro nível</a:t>
            </a:r>
          </a:p>
          <a:p>
            <a:pPr lvl="3"/>
            <a:r>
              <a:rPr lang="pt-BR"/>
              <a:t>Quarto nível</a:t>
            </a:r>
          </a:p>
          <a:p>
            <a:pPr lvl="4"/>
            <a:r>
              <a:rPr lang="pt-BR"/>
              <a:t>Quinto nível</a:t>
            </a:r>
            <a:endParaRPr lang="en-US" dirty="0"/>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EBDFE8D-4BC9-44B7-A727-A7AF7E3E5A89}" type="datetimeFigureOut">
              <a:rPr lang="pt-BR" smtClean="0"/>
              <a:t>27/02/2021</a:t>
            </a:fld>
            <a:endParaRPr lang="pt-BR"/>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pt-BR"/>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1F6EAA8-71DB-4272-B1AE-206CF2013C56}" type="slidenum">
              <a:rPr lang="pt-BR" smtClean="0"/>
              <a:t>‹nº›</a:t>
            </a:fld>
            <a:endParaRPr lang="pt-BR"/>
          </a:p>
        </p:txBody>
      </p:sp>
    </p:spTree>
    <p:extLst>
      <p:ext uri="{BB962C8B-B14F-4D97-AF65-F5344CB8AC3E}">
        <p14:creationId xmlns:p14="http://schemas.microsoft.com/office/powerpoint/2010/main" val="3699698533"/>
      </p:ext>
    </p:extLst>
  </p:cSld>
  <p:clrMap bg1="dk1" tx1="lt1" bg2="dk2" tx2="lt2" accent1="accent1" accent2="accent2" accent3="accent3" accent4="accent4" accent5="accent5" accent6="accent6" hlink="hlink" folHlink="folHlink"/>
  <p:sldLayoutIdLst>
    <p:sldLayoutId id="2147483754" r:id="rId1"/>
    <p:sldLayoutId id="2147483755" r:id="rId2"/>
    <p:sldLayoutId id="2147483756" r:id="rId3"/>
    <p:sldLayoutId id="2147483757" r:id="rId4"/>
    <p:sldLayoutId id="2147483758" r:id="rId5"/>
    <p:sldLayoutId id="2147483759" r:id="rId6"/>
    <p:sldLayoutId id="2147483760" r:id="rId7"/>
    <p:sldLayoutId id="2147483761" r:id="rId8"/>
    <p:sldLayoutId id="2147483762" r:id="rId9"/>
    <p:sldLayoutId id="2147483763" r:id="rId10"/>
    <p:sldLayoutId id="2147483764" r:id="rId11"/>
    <p:sldLayoutId id="2147483765" r:id="rId12"/>
  </p:sldLayoutIdLst>
  <mc:AlternateContent xmlns:mc="http://schemas.openxmlformats.org/markup-compatibility/2006" xmlns:p14="http://schemas.microsoft.com/office/powerpoint/2010/main">
    <mc:Choice Requires="p14">
      <p:transition spd="slow" p14:dur="1500">
        <p14:window dir="vert"/>
      </p:transition>
    </mc:Choice>
    <mc:Fallback xmlns="">
      <p:transition spd="slow">
        <p:fade/>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png"/><Relationship Id="rId1" Type="http://schemas.openxmlformats.org/officeDocument/2006/relationships/slideLayout" Target="../slideLayouts/slideLayout1.xml"/><Relationship Id="rId4" Type="http://schemas.openxmlformats.org/officeDocument/2006/relationships/image" Target="../media/image4.png"/></Relationships>
</file>

<file path=ppt/slides/_rels/slide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jpeg"/><Relationship Id="rId1" Type="http://schemas.openxmlformats.org/officeDocument/2006/relationships/slideLayout" Target="../slideLayouts/slideLayout12.xml"/></Relationships>
</file>

<file path=ppt/slides/_rels/slide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17.xml"/></Relationships>
</file>

<file path=ppt/slides/_rels/slide4.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13.xml"/></Relationships>
</file>

<file path=ppt/slides/_rels/slide5.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image" Target="../media/image10.png"/><Relationship Id="rId1" Type="http://schemas.openxmlformats.org/officeDocument/2006/relationships/slideLayout" Target="../slideLayouts/slideLayout13.xml"/><Relationship Id="rId5" Type="http://schemas.openxmlformats.org/officeDocument/2006/relationships/image" Target="../media/image13.svg"/><Relationship Id="rId4" Type="http://schemas.openxmlformats.org/officeDocument/2006/relationships/image" Target="../media/image12.png"/></Relationships>
</file>

<file path=ppt/slides/_rels/slide12.xml.rels><?xml version="1.0" encoding="UTF-8" standalone="yes"?>
<Relationships xmlns="http://schemas.openxmlformats.org/package/2006/relationships"><Relationship Id="rId3" Type="http://schemas.openxmlformats.org/officeDocument/2006/relationships/image" Target="../media/image15.jpg"/><Relationship Id="rId2" Type="http://schemas.openxmlformats.org/officeDocument/2006/relationships/image" Target="../media/image14.gif"/><Relationship Id="rId1" Type="http://schemas.openxmlformats.org/officeDocument/2006/relationships/slideLayout" Target="../slideLayouts/slideLayout13.xml"/><Relationship Id="rId5" Type="http://schemas.openxmlformats.org/officeDocument/2006/relationships/image" Target="../media/image17.gif"/><Relationship Id="rId4" Type="http://schemas.openxmlformats.org/officeDocument/2006/relationships/image" Target="../media/image16.jp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7" name="Rectangle 86">
            <a:extLst>
              <a:ext uri="{FF2B5EF4-FFF2-40B4-BE49-F238E27FC236}">
                <a16:creationId xmlns:a16="http://schemas.microsoft.com/office/drawing/2014/main" id="{F56F5174-31D9-4DBB-AAB7-A1FD7BDB135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5614875" cy="6858000"/>
          </a:xfrm>
          <a:prstGeom prst="rect">
            <a:avLst/>
          </a:prstGeom>
          <a:gradFill>
            <a:gsLst>
              <a:gs pos="0">
                <a:schemeClr val="accent1">
                  <a:lumMod val="100000"/>
                  <a:alpha val="82000"/>
                </a:schemeClr>
              </a:gs>
              <a:gs pos="25000">
                <a:schemeClr val="accent1">
                  <a:alpha val="60000"/>
                </a:schemeClr>
              </a:gs>
              <a:gs pos="94000">
                <a:schemeClr val="bg2">
                  <a:lumMod val="75000"/>
                </a:schemeClr>
              </a:gs>
              <a:gs pos="100000">
                <a:schemeClr val="bg2">
                  <a:lumMod val="75000"/>
                </a:schemeClr>
              </a:gs>
            </a:gsLst>
            <a:lin ang="4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9" name="Picture 88">
            <a:extLst>
              <a:ext uri="{FF2B5EF4-FFF2-40B4-BE49-F238E27FC236}">
                <a16:creationId xmlns:a16="http://schemas.microsoft.com/office/drawing/2014/main" id="{AE113210-7872-481A-ADE6-3A05CCAF5EB2}"/>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ítulo 1"/>
          <p:cNvSpPr>
            <a:spLocks noGrp="1"/>
          </p:cNvSpPr>
          <p:nvPr>
            <p:ph type="ctrTitle"/>
          </p:nvPr>
        </p:nvSpPr>
        <p:spPr>
          <a:xfrm>
            <a:off x="6010371" y="1615154"/>
            <a:ext cx="5057781" cy="1360511"/>
          </a:xfrm>
        </p:spPr>
        <p:style>
          <a:lnRef idx="2">
            <a:schemeClr val="accent1">
              <a:shade val="50000"/>
            </a:schemeClr>
          </a:lnRef>
          <a:fillRef idx="1">
            <a:schemeClr val="accent1"/>
          </a:fillRef>
          <a:effectRef idx="0">
            <a:schemeClr val="accent1"/>
          </a:effectRef>
          <a:fontRef idx="minor">
            <a:schemeClr val="lt1"/>
          </a:fontRef>
        </p:style>
        <p:txBody>
          <a:bodyPr vert="horz" lIns="91440" tIns="45720" rIns="91440" bIns="45720" rtlCol="0" anchor="ctr">
            <a:normAutofit fontScale="90000"/>
          </a:bodyPr>
          <a:lstStyle/>
          <a:p>
            <a:br>
              <a:rPr lang="pt-BR" sz="4000" dirty="0"/>
            </a:br>
            <a:r>
              <a:rPr lang="pt-BR" sz="4000" dirty="0"/>
              <a:t>Lição 9</a:t>
            </a:r>
            <a:br>
              <a:rPr lang="pt-BR" sz="4000" dirty="0"/>
            </a:br>
            <a:r>
              <a:rPr lang="pt-BR" sz="4000" dirty="0"/>
              <a:t>Fuja dos falsos mestres</a:t>
            </a:r>
            <a:br>
              <a:rPr lang="pt-BR" sz="4000" dirty="0"/>
            </a:br>
            <a:endParaRPr lang="pt-BR" sz="4000" dirty="0"/>
          </a:p>
        </p:txBody>
      </p:sp>
      <p:sp>
        <p:nvSpPr>
          <p:cNvPr id="91" name="Freeform 62">
            <a:extLst>
              <a:ext uri="{FF2B5EF4-FFF2-40B4-BE49-F238E27FC236}">
                <a16:creationId xmlns:a16="http://schemas.microsoft.com/office/drawing/2014/main" id="{F9A95BEE-6BB1-4A28-A8E6-A34B2E42EF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738619"/>
            <a:ext cx="5000438" cy="5400962"/>
          </a:xfrm>
          <a:custGeom>
            <a:avLst/>
            <a:gdLst>
              <a:gd name="connsiteX0" fmla="*/ 2299956 w 5000438"/>
              <a:gd name="connsiteY0" fmla="*/ 0 h 5400962"/>
              <a:gd name="connsiteX1" fmla="*/ 5000438 w 5000438"/>
              <a:gd name="connsiteY1" fmla="*/ 2700481 h 5400962"/>
              <a:gd name="connsiteX2" fmla="*/ 2299956 w 5000438"/>
              <a:gd name="connsiteY2" fmla="*/ 5400962 h 5400962"/>
              <a:gd name="connsiteX3" fmla="*/ 60675 w 5000438"/>
              <a:gd name="connsiteY3" fmla="*/ 4210346 h 5400962"/>
              <a:gd name="connsiteX4" fmla="*/ 0 w 5000438"/>
              <a:gd name="connsiteY4" fmla="*/ 4110472 h 5400962"/>
              <a:gd name="connsiteX5" fmla="*/ 0 w 5000438"/>
              <a:gd name="connsiteY5" fmla="*/ 1290491 h 5400962"/>
              <a:gd name="connsiteX6" fmla="*/ 60675 w 5000438"/>
              <a:gd name="connsiteY6" fmla="*/ 1190617 h 5400962"/>
              <a:gd name="connsiteX7" fmla="*/ 2299956 w 5000438"/>
              <a:gd name="connsiteY7" fmla="*/ 0 h 54009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000438" h="5400962">
                <a:moveTo>
                  <a:pt x="2299956" y="0"/>
                </a:moveTo>
                <a:cubicBezTo>
                  <a:pt x="3791390" y="0"/>
                  <a:pt x="5000438" y="1209047"/>
                  <a:pt x="5000438" y="2700481"/>
                </a:cubicBezTo>
                <a:cubicBezTo>
                  <a:pt x="5000438" y="4191915"/>
                  <a:pt x="3791390" y="5400962"/>
                  <a:pt x="2299956" y="5400962"/>
                </a:cubicBezTo>
                <a:cubicBezTo>
                  <a:pt x="1367810" y="5400962"/>
                  <a:pt x="545971" y="4928678"/>
                  <a:pt x="60675" y="4210346"/>
                </a:cubicBezTo>
                <a:lnTo>
                  <a:pt x="0" y="4110472"/>
                </a:lnTo>
                <a:lnTo>
                  <a:pt x="0" y="1290491"/>
                </a:lnTo>
                <a:lnTo>
                  <a:pt x="60675" y="1190617"/>
                </a:lnTo>
                <a:cubicBezTo>
                  <a:pt x="545971" y="472284"/>
                  <a:pt x="1367810" y="0"/>
                  <a:pt x="2299956" y="0"/>
                </a:cubicBezTo>
                <a:close/>
              </a:path>
            </a:pathLst>
          </a:cu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6" name="Título 1"/>
          <p:cNvSpPr>
            <a:spLocks noGrp="1"/>
          </p:cNvSpPr>
          <p:nvPr>
            <p:ph type="subTitle" idx="1"/>
          </p:nvPr>
        </p:nvSpPr>
        <p:spPr>
          <a:xfrm>
            <a:off x="6010371" y="3218711"/>
            <a:ext cx="4977578" cy="3639289"/>
          </a:xfrm>
        </p:spPr>
        <p:txBody>
          <a:bodyPr vert="horz" lIns="91440" tIns="45720" rIns="91440" bIns="45720" rtlCol="0" anchor="ctr">
            <a:normAutofit/>
          </a:bodyPr>
          <a:lstStyle/>
          <a:p>
            <a:pPr indent="-228600" algn="l">
              <a:buFont typeface="Arial" panose="020B0604020202020204" pitchFamily="34" charset="0"/>
              <a:buChar char="•"/>
            </a:pPr>
            <a:r>
              <a:rPr lang="en-US" sz="2000" dirty="0">
                <a:solidFill>
                  <a:srgbClr val="000000"/>
                </a:solidFill>
              </a:rPr>
              <a:t>Assembleia de Deus </a:t>
            </a:r>
            <a:r>
              <a:rPr lang="en-US" sz="2000" dirty="0" err="1">
                <a:solidFill>
                  <a:srgbClr val="000000"/>
                </a:solidFill>
              </a:rPr>
              <a:t>em</a:t>
            </a:r>
            <a:r>
              <a:rPr lang="en-US" sz="2000" dirty="0">
                <a:solidFill>
                  <a:srgbClr val="000000"/>
                </a:solidFill>
              </a:rPr>
              <a:t> </a:t>
            </a:r>
            <a:r>
              <a:rPr lang="en-US" sz="2000" dirty="0" err="1">
                <a:solidFill>
                  <a:srgbClr val="000000"/>
                </a:solidFill>
              </a:rPr>
              <a:t>Bangu</a:t>
            </a:r>
            <a:r>
              <a:rPr lang="en-US" sz="2000" dirty="0">
                <a:solidFill>
                  <a:srgbClr val="000000"/>
                </a:solidFill>
              </a:rPr>
              <a:t>. Pastor </a:t>
            </a:r>
            <a:r>
              <a:rPr lang="en-US" sz="2000" dirty="0" err="1">
                <a:solidFill>
                  <a:srgbClr val="000000"/>
                </a:solidFill>
              </a:rPr>
              <a:t>Presidente</a:t>
            </a:r>
            <a:r>
              <a:rPr lang="en-US" sz="2000" dirty="0">
                <a:solidFill>
                  <a:srgbClr val="000000"/>
                </a:solidFill>
              </a:rPr>
              <a:t> Sósteni Silva</a:t>
            </a:r>
            <a:br>
              <a:rPr lang="en-US" sz="2000" dirty="0">
                <a:solidFill>
                  <a:srgbClr val="000000"/>
                </a:solidFill>
              </a:rPr>
            </a:br>
            <a:br>
              <a:rPr lang="en-US" sz="2000" dirty="0">
                <a:solidFill>
                  <a:srgbClr val="000000"/>
                </a:solidFill>
              </a:rPr>
            </a:br>
            <a:r>
              <a:rPr lang="en-US" sz="2000" dirty="0" err="1">
                <a:solidFill>
                  <a:srgbClr val="000000"/>
                </a:solidFill>
              </a:rPr>
              <a:t>Congregação</a:t>
            </a:r>
            <a:r>
              <a:rPr lang="en-US" sz="2000" dirty="0">
                <a:solidFill>
                  <a:srgbClr val="000000"/>
                </a:solidFill>
              </a:rPr>
              <a:t> da </a:t>
            </a:r>
            <a:r>
              <a:rPr lang="en-US" sz="2000" dirty="0" err="1">
                <a:solidFill>
                  <a:srgbClr val="000000"/>
                </a:solidFill>
              </a:rPr>
              <a:t>Rua</a:t>
            </a:r>
            <a:r>
              <a:rPr lang="en-US" sz="2000" dirty="0">
                <a:solidFill>
                  <a:srgbClr val="000000"/>
                </a:solidFill>
              </a:rPr>
              <a:t> do </a:t>
            </a:r>
            <a:r>
              <a:rPr lang="en-US" sz="2000" dirty="0" err="1">
                <a:solidFill>
                  <a:srgbClr val="000000"/>
                </a:solidFill>
              </a:rPr>
              <a:t>Registro</a:t>
            </a:r>
            <a:r>
              <a:rPr lang="en-US" sz="2000" dirty="0">
                <a:solidFill>
                  <a:srgbClr val="000000"/>
                </a:solidFill>
              </a:rPr>
              <a:t>, 849. Pastor </a:t>
            </a:r>
            <a:r>
              <a:rPr lang="en-US" sz="2000" dirty="0" err="1">
                <a:solidFill>
                  <a:srgbClr val="000000"/>
                </a:solidFill>
              </a:rPr>
              <a:t>Dirigente</a:t>
            </a:r>
            <a:r>
              <a:rPr lang="en-US" sz="2000" dirty="0">
                <a:solidFill>
                  <a:srgbClr val="000000"/>
                </a:solidFill>
              </a:rPr>
              <a:t> Júlio Cesar Medeiros</a:t>
            </a:r>
            <a:br>
              <a:rPr lang="en-US" sz="2000" dirty="0">
                <a:solidFill>
                  <a:srgbClr val="000000"/>
                </a:solidFill>
              </a:rPr>
            </a:br>
            <a:br>
              <a:rPr lang="en-US" sz="2000" dirty="0">
                <a:solidFill>
                  <a:srgbClr val="000000"/>
                </a:solidFill>
              </a:rPr>
            </a:br>
            <a:r>
              <a:rPr lang="en-US" sz="2000" dirty="0">
                <a:solidFill>
                  <a:srgbClr val="000000"/>
                </a:solidFill>
              </a:rPr>
              <a:t>Professor da EBD - </a:t>
            </a:r>
            <a:r>
              <a:rPr lang="en-US" sz="2000" dirty="0" err="1">
                <a:solidFill>
                  <a:srgbClr val="000000"/>
                </a:solidFill>
              </a:rPr>
              <a:t>Trabalhador</a:t>
            </a:r>
            <a:r>
              <a:rPr lang="en-US" sz="2000" dirty="0">
                <a:solidFill>
                  <a:srgbClr val="000000"/>
                </a:solidFill>
              </a:rPr>
              <a:t>: </a:t>
            </a:r>
            <a:r>
              <a:rPr lang="en-US" sz="2000" dirty="0" err="1">
                <a:solidFill>
                  <a:srgbClr val="000000"/>
                </a:solidFill>
              </a:rPr>
              <a:t>Evandro</a:t>
            </a:r>
            <a:r>
              <a:rPr lang="en-US" sz="2000" dirty="0">
                <a:solidFill>
                  <a:srgbClr val="000000"/>
                </a:solidFill>
              </a:rPr>
              <a:t> Vieira de Andrade</a:t>
            </a:r>
            <a:br>
              <a:rPr lang="en-US" sz="2000" dirty="0">
                <a:solidFill>
                  <a:srgbClr val="000000"/>
                </a:solidFill>
              </a:rPr>
            </a:br>
            <a:r>
              <a:rPr lang="en-US" sz="2000" dirty="0">
                <a:solidFill>
                  <a:srgbClr val="000000"/>
                </a:solidFill>
              </a:rPr>
              <a:t> </a:t>
            </a:r>
          </a:p>
        </p:txBody>
      </p:sp>
      <p:pic>
        <p:nvPicPr>
          <p:cNvPr id="22" name="Picture 2" descr="Editora Betel - Livraria Evangélica - Edificando a Casa de Deus">
            <a:extLst>
              <a:ext uri="{FF2B5EF4-FFF2-40B4-BE49-F238E27FC236}">
                <a16:creationId xmlns:a16="http://schemas.microsoft.com/office/drawing/2014/main" id="{9F7C0866-040B-46AE-9461-AA858DD289B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424925" y="85017"/>
            <a:ext cx="5728149" cy="1530137"/>
          </a:xfrm>
          <a:prstGeom prst="rect">
            <a:avLst/>
          </a:prstGeom>
          <a:noFill/>
          <a:extLst>
            <a:ext uri="{909E8E84-426E-40DD-AFC4-6F175D3DCCD1}">
              <a14:hiddenFill xmlns:a14="http://schemas.microsoft.com/office/drawing/2010/main">
                <a:solidFill>
                  <a:srgbClr val="FFFFFF"/>
                </a:solidFill>
              </a14:hiddenFill>
            </a:ext>
          </a:extLst>
        </p:spPr>
      </p:pic>
      <p:pic>
        <p:nvPicPr>
          <p:cNvPr id="5" name="Imagem 4" descr="Oi, panda">
            <a:extLst>
              <a:ext uri="{FF2B5EF4-FFF2-40B4-BE49-F238E27FC236}">
                <a16:creationId xmlns:a16="http://schemas.microsoft.com/office/drawing/2014/main" id="{309EA925-D9F2-4834-AFF9-570A16887F53}"/>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9804" y="913997"/>
            <a:ext cx="5205384" cy="5205384"/>
          </a:xfrm>
          <a:prstGeom prst="rect">
            <a:avLst/>
          </a:prstGeom>
        </p:spPr>
      </p:pic>
    </p:spTree>
    <p:extLst>
      <p:ext uri="{BB962C8B-B14F-4D97-AF65-F5344CB8AC3E}">
        <p14:creationId xmlns:p14="http://schemas.microsoft.com/office/powerpoint/2010/main" val="630849625"/>
      </p:ext>
    </p:extLst>
  </p:cSld>
  <p:clrMapOvr>
    <a:masterClrMapping/>
  </p:clrMapOvr>
  <mc:AlternateContent xmlns:mc="http://schemas.openxmlformats.org/markup-compatibility/2006" xmlns:p14="http://schemas.microsoft.com/office/powerpoint/2010/main">
    <mc:Choice Requires="p14">
      <p:transition spd="slow" p14:dur="1500">
        <p14:window dir="vert"/>
      </p:transition>
    </mc:Choice>
    <mc:Fallback xmlns="">
      <p:transition spd="slow">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0" name="Rectangle 29">
            <a:extLst>
              <a:ext uri="{FF2B5EF4-FFF2-40B4-BE49-F238E27FC236}">
                <a16:creationId xmlns:a16="http://schemas.microsoft.com/office/drawing/2014/main" id="{63F5877B-98C7-49DD-83AB-0F6F57CB654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1" name="Picture 2">
            <a:extLst>
              <a:ext uri="{FF2B5EF4-FFF2-40B4-BE49-F238E27FC236}">
                <a16:creationId xmlns:a16="http://schemas.microsoft.com/office/drawing/2014/main" id="{2FC60D6E-00C6-4D26-B88C-CCFF55178268}"/>
              </a:ext>
            </a:extLst>
          </p:cNvPr>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t="1802" r="-1" b="3380"/>
          <a:stretch/>
        </p:blipFill>
        <p:spPr bwMode="auto">
          <a:xfrm>
            <a:off x="7364078" y="-18"/>
            <a:ext cx="4827922" cy="6857999"/>
          </a:xfrm>
          <a:custGeom>
            <a:avLst/>
            <a:gdLst/>
            <a:ahLst/>
            <a:cxnLst/>
            <a:rect l="l" t="t" r="r" b="b"/>
            <a:pathLst>
              <a:path w="4827922" h="6858000">
                <a:moveTo>
                  <a:pt x="4441" y="0"/>
                </a:moveTo>
                <a:lnTo>
                  <a:pt x="4827922" y="0"/>
                </a:lnTo>
                <a:lnTo>
                  <a:pt x="4827922" y="6858000"/>
                </a:lnTo>
                <a:lnTo>
                  <a:pt x="0" y="6858000"/>
                </a:lnTo>
                <a:lnTo>
                  <a:pt x="106674" y="6638378"/>
                </a:lnTo>
                <a:cubicBezTo>
                  <a:pt x="530028" y="5720938"/>
                  <a:pt x="777229" y="4614948"/>
                  <a:pt x="777229" y="3424428"/>
                </a:cubicBezTo>
                <a:cubicBezTo>
                  <a:pt x="777229" y="2233909"/>
                  <a:pt x="530028" y="1127919"/>
                  <a:pt x="106674" y="210478"/>
                </a:cubicBezTo>
                <a:close/>
              </a:path>
            </a:pathLst>
          </a:custGeom>
          <a:noFill/>
          <a:extLst>
            <a:ext uri="{909E8E84-426E-40DD-AFC4-6F175D3DCCD1}">
              <a14:hiddenFill xmlns:a14="http://schemas.microsoft.com/office/drawing/2010/main">
                <a:solidFill>
                  <a:srgbClr val="FFFFFF"/>
                </a:solidFill>
              </a14:hiddenFill>
            </a:ext>
          </a:extLst>
        </p:spPr>
      </p:pic>
      <p:pic>
        <p:nvPicPr>
          <p:cNvPr id="4" name="Imagem 3" descr="Sim, panda">
            <a:extLst>
              <a:ext uri="{FF2B5EF4-FFF2-40B4-BE49-F238E27FC236}">
                <a16:creationId xmlns:a16="http://schemas.microsoft.com/office/drawing/2014/main" id="{640FB86F-7803-4B78-AA33-78F549C5E6C3}"/>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13727" r="13858" b="1"/>
          <a:stretch/>
        </p:blipFill>
        <p:spPr>
          <a:xfrm>
            <a:off x="3119360" y="18"/>
            <a:ext cx="4966290" cy="6857999"/>
          </a:xfrm>
          <a:custGeom>
            <a:avLst/>
            <a:gdLst/>
            <a:ahLst/>
            <a:cxnLst/>
            <a:rect l="l" t="t" r="r" b="b"/>
            <a:pathLst>
              <a:path w="4966290" h="6857999">
                <a:moveTo>
                  <a:pt x="0" y="0"/>
                </a:moveTo>
                <a:lnTo>
                  <a:pt x="4188230" y="0"/>
                </a:lnTo>
                <a:lnTo>
                  <a:pt x="4295735" y="210478"/>
                </a:lnTo>
                <a:cubicBezTo>
                  <a:pt x="4719089" y="1127919"/>
                  <a:pt x="4966290" y="2233909"/>
                  <a:pt x="4966290" y="3424428"/>
                </a:cubicBezTo>
                <a:cubicBezTo>
                  <a:pt x="4966290" y="4614948"/>
                  <a:pt x="4719089" y="5720938"/>
                  <a:pt x="4295735" y="6638378"/>
                </a:cubicBezTo>
                <a:lnTo>
                  <a:pt x="4183560" y="6857999"/>
                </a:lnTo>
                <a:lnTo>
                  <a:pt x="53039" y="6857999"/>
                </a:lnTo>
                <a:lnTo>
                  <a:pt x="132047" y="6695338"/>
                </a:lnTo>
                <a:cubicBezTo>
                  <a:pt x="555401" y="5777898"/>
                  <a:pt x="802602" y="4671908"/>
                  <a:pt x="802602" y="3481388"/>
                </a:cubicBezTo>
                <a:cubicBezTo>
                  <a:pt x="802602" y="2191659"/>
                  <a:pt x="512484" y="1001134"/>
                  <a:pt x="22579" y="42066"/>
                </a:cubicBezTo>
                <a:close/>
              </a:path>
            </a:pathLst>
          </a:custGeom>
        </p:spPr>
      </p:pic>
      <p:sp useBgFill="1">
        <p:nvSpPr>
          <p:cNvPr id="32" name="Freeform: Shape 31">
            <a:extLst>
              <a:ext uri="{FF2B5EF4-FFF2-40B4-BE49-F238E27FC236}">
                <a16:creationId xmlns:a16="http://schemas.microsoft.com/office/drawing/2014/main" id="{4EA91930-66BC-4C41-B4F5-C31EB216F64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3945815" cy="6858000"/>
          </a:xfrm>
          <a:custGeom>
            <a:avLst/>
            <a:gdLst>
              <a:gd name="connsiteX0" fmla="*/ 0 w 3945815"/>
              <a:gd name="connsiteY0" fmla="*/ 0 h 6858000"/>
              <a:gd name="connsiteX1" fmla="*/ 3138662 w 3945815"/>
              <a:gd name="connsiteY1" fmla="*/ 0 h 6858000"/>
              <a:gd name="connsiteX2" fmla="*/ 3275260 w 3945815"/>
              <a:gd name="connsiteY2" fmla="*/ 267438 h 6858000"/>
              <a:gd name="connsiteX3" fmla="*/ 3945815 w 3945815"/>
              <a:gd name="connsiteY3" fmla="*/ 3481388 h 6858000"/>
              <a:gd name="connsiteX4" fmla="*/ 3275260 w 3945815"/>
              <a:gd name="connsiteY4" fmla="*/ 6695338 h 6858000"/>
              <a:gd name="connsiteX5" fmla="*/ 3192177 w 3945815"/>
              <a:gd name="connsiteY5" fmla="*/ 6858000 h 6858000"/>
              <a:gd name="connsiteX6" fmla="*/ 0 w 3945815"/>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945815" h="6858000">
                <a:moveTo>
                  <a:pt x="0" y="0"/>
                </a:moveTo>
                <a:lnTo>
                  <a:pt x="3138662" y="0"/>
                </a:lnTo>
                <a:lnTo>
                  <a:pt x="3275260" y="267438"/>
                </a:lnTo>
                <a:cubicBezTo>
                  <a:pt x="3698614" y="1184879"/>
                  <a:pt x="3945815" y="2290869"/>
                  <a:pt x="3945815" y="3481388"/>
                </a:cubicBezTo>
                <a:cubicBezTo>
                  <a:pt x="3945815" y="4671908"/>
                  <a:pt x="3698614" y="5777898"/>
                  <a:pt x="3275260" y="6695338"/>
                </a:cubicBezTo>
                <a:lnTo>
                  <a:pt x="3192177" y="6858000"/>
                </a:lnTo>
                <a:lnTo>
                  <a:pt x="0" y="6858000"/>
                </a:lnTo>
                <a:close/>
              </a:path>
            </a:pathLst>
          </a:custGeom>
          <a:ln w="9525">
            <a:solidFill>
              <a:srgbClr val="EFEFEF"/>
            </a:solidFill>
          </a:ln>
          <a:effectLst>
            <a:outerShdw blurRad="50800" dist="38100" algn="l" rotWithShape="0">
              <a:schemeClr val="bg1">
                <a:lumMod val="85000"/>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useBgFill="1">
        <p:nvSpPr>
          <p:cNvPr id="34" name="Freeform: Shape 33">
            <a:extLst>
              <a:ext uri="{FF2B5EF4-FFF2-40B4-BE49-F238E27FC236}">
                <a16:creationId xmlns:a16="http://schemas.microsoft.com/office/drawing/2014/main" id="{6313CF8F-B436-401E-9575-DE0F8E8B5B1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3936670" cy="6858000"/>
          </a:xfrm>
          <a:custGeom>
            <a:avLst/>
            <a:gdLst>
              <a:gd name="connsiteX0" fmla="*/ 0 w 3936670"/>
              <a:gd name="connsiteY0" fmla="*/ 0 h 6858000"/>
              <a:gd name="connsiteX1" fmla="*/ 3129517 w 3936670"/>
              <a:gd name="connsiteY1" fmla="*/ 0 h 6858000"/>
              <a:gd name="connsiteX2" fmla="*/ 3266115 w 3936670"/>
              <a:gd name="connsiteY2" fmla="*/ 267438 h 6858000"/>
              <a:gd name="connsiteX3" fmla="*/ 3936670 w 3936670"/>
              <a:gd name="connsiteY3" fmla="*/ 3481388 h 6858000"/>
              <a:gd name="connsiteX4" fmla="*/ 3266115 w 3936670"/>
              <a:gd name="connsiteY4" fmla="*/ 6695338 h 6858000"/>
              <a:gd name="connsiteX5" fmla="*/ 3183032 w 3936670"/>
              <a:gd name="connsiteY5" fmla="*/ 6858000 h 6858000"/>
              <a:gd name="connsiteX6" fmla="*/ 0 w 3936670"/>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936670" h="6858000">
                <a:moveTo>
                  <a:pt x="0" y="0"/>
                </a:moveTo>
                <a:lnTo>
                  <a:pt x="3129517" y="0"/>
                </a:lnTo>
                <a:lnTo>
                  <a:pt x="3266115" y="267438"/>
                </a:lnTo>
                <a:cubicBezTo>
                  <a:pt x="3689469" y="1184879"/>
                  <a:pt x="3936670" y="2290869"/>
                  <a:pt x="3936670" y="3481388"/>
                </a:cubicBezTo>
                <a:cubicBezTo>
                  <a:pt x="3936670" y="4671908"/>
                  <a:pt x="3689469" y="5777898"/>
                  <a:pt x="3266115" y="6695338"/>
                </a:cubicBezTo>
                <a:lnTo>
                  <a:pt x="3183032" y="6858000"/>
                </a:lnTo>
                <a:lnTo>
                  <a:pt x="0" y="6858000"/>
                </a:lnTo>
                <a:close/>
              </a:path>
            </a:pathLst>
          </a:custGeom>
          <a:ln w="9525">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 name="Título 7">
            <a:extLst>
              <a:ext uri="{FF2B5EF4-FFF2-40B4-BE49-F238E27FC236}">
                <a16:creationId xmlns:a16="http://schemas.microsoft.com/office/drawing/2014/main" id="{9281D261-09B9-4E23-9B76-9905B8141FC7}"/>
              </a:ext>
            </a:extLst>
          </p:cNvPr>
          <p:cNvSpPr>
            <a:spLocks noGrp="1"/>
          </p:cNvSpPr>
          <p:nvPr>
            <p:ph type="ctrTitle"/>
          </p:nvPr>
        </p:nvSpPr>
        <p:spPr>
          <a:xfrm>
            <a:off x="448056" y="681038"/>
            <a:ext cx="2804504" cy="1325563"/>
          </a:xfrm>
        </p:spPr>
        <p:txBody>
          <a:bodyPr vert="horz" lIns="91440" tIns="45720" rIns="91440" bIns="45720" rtlCol="0" anchor="ctr">
            <a:normAutofit/>
          </a:bodyPr>
          <a:lstStyle/>
          <a:p>
            <a:pPr algn="l"/>
            <a:r>
              <a:rPr lang="en-US" sz="2800" kern="1200">
                <a:solidFill>
                  <a:schemeClr val="tx1"/>
                </a:solidFill>
                <a:latin typeface="+mj-lt"/>
                <a:ea typeface="+mj-ea"/>
                <a:cs typeface="+mj-cs"/>
              </a:rPr>
              <a:t>Objetivo da lição</a:t>
            </a:r>
            <a:br>
              <a:rPr lang="en-US" sz="2800" kern="1200">
                <a:solidFill>
                  <a:schemeClr val="tx1"/>
                </a:solidFill>
                <a:latin typeface="+mj-lt"/>
                <a:ea typeface="+mj-ea"/>
                <a:cs typeface="+mj-cs"/>
              </a:rPr>
            </a:br>
            <a:endParaRPr lang="en-US" sz="2800" kern="1200">
              <a:solidFill>
                <a:schemeClr val="tx1"/>
              </a:solidFill>
              <a:latin typeface="+mj-lt"/>
              <a:ea typeface="+mj-ea"/>
              <a:cs typeface="+mj-cs"/>
            </a:endParaRPr>
          </a:p>
        </p:txBody>
      </p:sp>
      <p:sp>
        <p:nvSpPr>
          <p:cNvPr id="36" name="Rectangle 35">
            <a:extLst>
              <a:ext uri="{FF2B5EF4-FFF2-40B4-BE49-F238E27FC236}">
                <a16:creationId xmlns:a16="http://schemas.microsoft.com/office/drawing/2014/main" id="{2A38CFE9-C30A-4551-ACCB-D5808FBC39C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016867"/>
            <a:ext cx="128016" cy="653903"/>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38" name="Rectangle 37">
            <a:extLst>
              <a:ext uri="{FF2B5EF4-FFF2-40B4-BE49-F238E27FC236}">
                <a16:creationId xmlns:a16="http://schemas.microsoft.com/office/drawing/2014/main" id="{67EF550F-47CE-4FB2-9DAC-12AD835C833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38912" y="2089941"/>
            <a:ext cx="2834640" cy="18288"/>
          </a:xfrm>
          <a:prstGeom prst="rect">
            <a:avLst/>
          </a:prstGeom>
          <a:solidFill>
            <a:srgbClr val="D5D5D5"/>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 name="Subtítulo 2"/>
          <p:cNvSpPr>
            <a:spLocks noGrp="1"/>
          </p:cNvSpPr>
          <p:nvPr>
            <p:ph type="subTitle" idx="1"/>
          </p:nvPr>
        </p:nvSpPr>
        <p:spPr>
          <a:xfrm>
            <a:off x="448056" y="2258171"/>
            <a:ext cx="2804504" cy="3918792"/>
          </a:xfrm>
        </p:spPr>
        <p:txBody>
          <a:bodyPr vert="horz" lIns="91440" tIns="45720" rIns="91440" bIns="45720" rtlCol="0">
            <a:normAutofit/>
          </a:bodyPr>
          <a:lstStyle/>
          <a:p>
            <a:pPr indent="-228600" algn="l">
              <a:buFont typeface="Arial" panose="020B0604020202020204" pitchFamily="34" charset="0"/>
              <a:buChar char="•"/>
            </a:pPr>
            <a:endParaRPr lang="en-US" sz="1800" dirty="0"/>
          </a:p>
          <a:p>
            <a:r>
              <a:rPr lang="pt-BR" sz="3200" dirty="0">
                <a:latin typeface="+mj-lt"/>
                <a:ea typeface="+mj-ea"/>
                <a:cs typeface="+mj-cs"/>
              </a:rPr>
              <a:t>Reconhecer a importância do estudo da Palavra de Deus para não cair em falsas doutrinas.</a:t>
            </a:r>
          </a:p>
          <a:p>
            <a:pPr indent="-228600" algn="l">
              <a:buFont typeface="Arial" panose="020B0604020202020204" pitchFamily="34" charset="0"/>
              <a:buChar char="•"/>
            </a:pPr>
            <a:endParaRPr lang="en-US" sz="1800" dirty="0"/>
          </a:p>
        </p:txBody>
      </p:sp>
    </p:spTree>
    <p:extLst>
      <p:ext uri="{BB962C8B-B14F-4D97-AF65-F5344CB8AC3E}">
        <p14:creationId xmlns:p14="http://schemas.microsoft.com/office/powerpoint/2010/main" val="2371869818"/>
      </p:ext>
    </p:extLst>
  </p:cSld>
  <p:clrMapOvr>
    <a:masterClrMapping/>
  </p:clrMapOvr>
  <mc:AlternateContent xmlns:mc="http://schemas.openxmlformats.org/markup-compatibility/2006" xmlns:p14="http://schemas.microsoft.com/office/powerpoint/2010/main">
    <mc:Choice Requires="p14">
      <p:transition spd="slow" p14:dur="1500">
        <p14:window dir="vert"/>
      </p:transition>
    </mc:Choice>
    <mc:Fallback xmlns="">
      <p:transition spd="slow">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2" name="CaixaDeTexto 11">
            <a:extLst>
              <a:ext uri="{FF2B5EF4-FFF2-40B4-BE49-F238E27FC236}">
                <a16:creationId xmlns:a16="http://schemas.microsoft.com/office/drawing/2014/main" id="{C44C653F-FDFC-4450-9906-C852D7A0E7F0}"/>
              </a:ext>
            </a:extLst>
          </p:cNvPr>
          <p:cNvSpPr txBox="1"/>
          <p:nvPr/>
        </p:nvSpPr>
        <p:spPr>
          <a:xfrm>
            <a:off x="580260" y="1810836"/>
            <a:ext cx="4641445" cy="3293209"/>
          </a:xfrm>
          <a:prstGeom prst="rect">
            <a:avLst/>
          </a:prstGeom>
        </p:spPr>
        <p:style>
          <a:lnRef idx="2">
            <a:schemeClr val="accent2"/>
          </a:lnRef>
          <a:fillRef idx="1">
            <a:schemeClr val="lt1"/>
          </a:fillRef>
          <a:effectRef idx="0">
            <a:schemeClr val="accent2"/>
          </a:effectRef>
          <a:fontRef idx="minor">
            <a:schemeClr val="dk1"/>
          </a:fontRef>
        </p:style>
        <p:txBody>
          <a:bodyPr wrap="square">
            <a:spAutoFit/>
          </a:bodyPr>
          <a:lstStyle/>
          <a:p>
            <a:r>
              <a:rPr lang="pt-BR" sz="4800" b="1" dirty="0"/>
              <a:t>Versículo-chave</a:t>
            </a:r>
          </a:p>
          <a:p>
            <a:r>
              <a:rPr lang="pt-BR" sz="3200" dirty="0">
                <a:latin typeface="+mj-lt"/>
                <a:ea typeface="+mj-ea"/>
                <a:cs typeface="+mj-cs"/>
              </a:rPr>
              <a:t>“Provai se os espíritos são de Deus, porque já muitos falsos profetas têm se levantado no mundo”, 1Jo 4.1</a:t>
            </a:r>
          </a:p>
        </p:txBody>
      </p:sp>
      <p:pic>
        <p:nvPicPr>
          <p:cNvPr id="14" name="Imagem 13" descr="Oi, panda">
            <a:extLst>
              <a:ext uri="{FF2B5EF4-FFF2-40B4-BE49-F238E27FC236}">
                <a16:creationId xmlns:a16="http://schemas.microsoft.com/office/drawing/2014/main" id="{46992A5E-49A1-4CD9-A0CF-7B76A1FD66E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221705" y="176465"/>
            <a:ext cx="6858000" cy="6858000"/>
          </a:xfrm>
          <a:prstGeom prst="rect">
            <a:avLst/>
          </a:prstGeom>
        </p:spPr>
      </p:pic>
    </p:spTree>
    <p:extLst>
      <p:ext uri="{BB962C8B-B14F-4D97-AF65-F5344CB8AC3E}">
        <p14:creationId xmlns:p14="http://schemas.microsoft.com/office/powerpoint/2010/main" val="3110493481"/>
      </p:ext>
    </p:extLst>
  </p:cSld>
  <p:clrMapOvr>
    <a:masterClrMapping/>
  </p:clrMapOvr>
  <mc:AlternateContent xmlns:mc="http://schemas.openxmlformats.org/markup-compatibility/2006" xmlns:p14="http://schemas.microsoft.com/office/powerpoint/2010/main">
    <mc:Choice Requires="p14">
      <p:transition spd="slow" p14:dur="1500">
        <p14:window dir="vert"/>
      </p:transition>
    </mc:Choice>
    <mc:Fallback xmlns="">
      <p:transition spd="slow">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ítulo 1"/>
          <p:cNvSpPr>
            <a:spLocks noGrp="1"/>
          </p:cNvSpPr>
          <p:nvPr>
            <p:ph type="title"/>
          </p:nvPr>
        </p:nvSpPr>
        <p:spPr>
          <a:xfrm>
            <a:off x="4965430" y="629268"/>
            <a:ext cx="6586491" cy="1286160"/>
          </a:xfrm>
        </p:spPr>
        <p:txBody>
          <a:bodyPr anchor="b">
            <a:normAutofit/>
          </a:bodyPr>
          <a:lstStyle/>
          <a:p>
            <a:r>
              <a:rPr lang="pt-BR"/>
              <a:t>Atividade</a:t>
            </a:r>
            <a:endParaRPr lang="pt-BR" dirty="0"/>
          </a:p>
        </p:txBody>
      </p:sp>
      <p:sp>
        <p:nvSpPr>
          <p:cNvPr id="3" name="Espaço Reservado para Conteúdo 2"/>
          <p:cNvSpPr>
            <a:spLocks noGrp="1"/>
          </p:cNvSpPr>
          <p:nvPr>
            <p:ph idx="1"/>
          </p:nvPr>
        </p:nvSpPr>
        <p:spPr>
          <a:xfrm>
            <a:off x="4965431" y="2438400"/>
            <a:ext cx="6586489" cy="3785419"/>
          </a:xfrm>
        </p:spPr>
        <p:txBody>
          <a:bodyPr>
            <a:normAutofit/>
          </a:bodyPr>
          <a:lstStyle/>
          <a:p>
            <a:pPr algn="just"/>
            <a:r>
              <a:rPr lang="pt-BR" sz="2000" dirty="0"/>
              <a:t>Peça a um voluntário para representar uma pessoa cega. Vende-o e fixe o ponto de chegada, que deve representar a Cristo. Coloque alguns obstáculos no caminho e, junto com o restante da classe, passem alguns comandos: "Siga em frente! Dobre à direita! Dobre à esquerda!". Vocês devem alternar entre o caminho certo e o errado. Depois de um tempo, retire a venda do aluno e pergunte como foi ser guiado daquela maneira; se ele se sentiu seguro. Faça, então, a leitura de João 10,1-5 e explique sobre a importância de seguir a voz do verdadeiro pastor, que é Jesus, pois os falsos mestres apenas querem nos confundir e nos tirar do caminho que leva à Eternidade.</a:t>
            </a:r>
          </a:p>
        </p:txBody>
      </p:sp>
      <p:cxnSp>
        <p:nvCxnSpPr>
          <p:cNvPr id="15" name="Straight Connector 14">
            <a:extLst>
              <a:ext uri="{FF2B5EF4-FFF2-40B4-BE49-F238E27FC236}">
                <a16:creationId xmlns:a16="http://schemas.microsoft.com/office/drawing/2014/main" id="{A7F400EE-A8A5-48AF-B4D6-291B52C6F0B0}"/>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5080934" y="2115117"/>
            <a:ext cx="6309360" cy="0"/>
          </a:xfrm>
          <a:prstGeom prst="line">
            <a:avLst/>
          </a:prstGeom>
          <a:ln w="19050">
            <a:solidFill>
              <a:srgbClr val="BB4E32"/>
            </a:solidFill>
          </a:ln>
        </p:spPr>
        <p:style>
          <a:lnRef idx="1">
            <a:schemeClr val="accent1"/>
          </a:lnRef>
          <a:fillRef idx="0">
            <a:schemeClr val="accent1"/>
          </a:fillRef>
          <a:effectRef idx="0">
            <a:schemeClr val="accent1"/>
          </a:effectRef>
          <a:fontRef idx="minor">
            <a:schemeClr val="tx1"/>
          </a:fontRef>
        </p:style>
      </p:cxnSp>
      <p:pic>
        <p:nvPicPr>
          <p:cNvPr id="6" name="Imagem 5" descr="Vá! Panda">
            <a:extLst>
              <a:ext uri="{FF2B5EF4-FFF2-40B4-BE49-F238E27FC236}">
                <a16:creationId xmlns:a16="http://schemas.microsoft.com/office/drawing/2014/main" id="{E6CEB350-934B-4854-BCAC-0E6365C49D9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134462"/>
            <a:ext cx="5089357" cy="5089357"/>
          </a:xfrm>
          <a:prstGeom prst="rect">
            <a:avLst/>
          </a:prstGeom>
        </p:spPr>
      </p:pic>
    </p:spTree>
    <p:extLst>
      <p:ext uri="{BB962C8B-B14F-4D97-AF65-F5344CB8AC3E}">
        <p14:creationId xmlns:p14="http://schemas.microsoft.com/office/powerpoint/2010/main" val="943160919"/>
      </p:ext>
    </p:extLst>
  </p:cSld>
  <p:clrMapOvr>
    <a:masterClrMapping/>
  </p:clrMapOvr>
  <mc:AlternateContent xmlns:mc="http://schemas.openxmlformats.org/markup-compatibility/2006" xmlns:p14="http://schemas.microsoft.com/office/powerpoint/2010/main">
    <mc:Choice Requires="p14">
      <p:transition spd="slow" p14:dur="1500">
        <p14:window dir="vert"/>
      </p:transition>
    </mc:Choice>
    <mc:Fallback xmlns="">
      <p:transition spd="slow">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5" name="Rectangle 24">
            <a:extLst>
              <a:ext uri="{FF2B5EF4-FFF2-40B4-BE49-F238E27FC236}">
                <a16:creationId xmlns:a16="http://schemas.microsoft.com/office/drawing/2014/main" id="{45D37F4E-DDB4-456B-97E0-9937730A039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ítulo 1"/>
          <p:cNvSpPr>
            <a:spLocks noGrp="1"/>
          </p:cNvSpPr>
          <p:nvPr>
            <p:ph type="title"/>
          </p:nvPr>
        </p:nvSpPr>
        <p:spPr>
          <a:xfrm>
            <a:off x="572493" y="238539"/>
            <a:ext cx="11018520" cy="1434415"/>
          </a:xfrm>
        </p:spPr>
        <p:txBody>
          <a:bodyPr anchor="b">
            <a:normAutofit/>
          </a:bodyPr>
          <a:lstStyle/>
          <a:p>
            <a:r>
              <a:rPr lang="pt-BR" sz="5400"/>
              <a:t>Introdução</a:t>
            </a:r>
          </a:p>
        </p:txBody>
      </p:sp>
      <p:sp>
        <p:nvSpPr>
          <p:cNvPr id="27" name="sketchy line">
            <a:extLst>
              <a:ext uri="{FF2B5EF4-FFF2-40B4-BE49-F238E27FC236}">
                <a16:creationId xmlns:a16="http://schemas.microsoft.com/office/drawing/2014/main" id="{B2DD41CD-8F47-4F56-AD12-4E2FF76969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72493" y="1681544"/>
            <a:ext cx="10972800" cy="18288"/>
          </a:xfrm>
          <a:custGeom>
            <a:avLst/>
            <a:gdLst>
              <a:gd name="connsiteX0" fmla="*/ 0 w 10972800"/>
              <a:gd name="connsiteY0" fmla="*/ 0 h 18288"/>
              <a:gd name="connsiteX1" fmla="*/ 356616 w 10972800"/>
              <a:gd name="connsiteY1" fmla="*/ 0 h 18288"/>
              <a:gd name="connsiteX2" fmla="*/ 1042416 w 10972800"/>
              <a:gd name="connsiteY2" fmla="*/ 0 h 18288"/>
              <a:gd name="connsiteX3" fmla="*/ 1947672 w 10972800"/>
              <a:gd name="connsiteY3" fmla="*/ 0 h 18288"/>
              <a:gd name="connsiteX4" fmla="*/ 2633472 w 10972800"/>
              <a:gd name="connsiteY4" fmla="*/ 0 h 18288"/>
              <a:gd name="connsiteX5" fmla="*/ 2990088 w 10972800"/>
              <a:gd name="connsiteY5" fmla="*/ 0 h 18288"/>
              <a:gd name="connsiteX6" fmla="*/ 3456432 w 10972800"/>
              <a:gd name="connsiteY6" fmla="*/ 0 h 18288"/>
              <a:gd name="connsiteX7" fmla="*/ 4361688 w 10972800"/>
              <a:gd name="connsiteY7" fmla="*/ 0 h 18288"/>
              <a:gd name="connsiteX8" fmla="*/ 5266944 w 10972800"/>
              <a:gd name="connsiteY8" fmla="*/ 0 h 18288"/>
              <a:gd name="connsiteX9" fmla="*/ 6172200 w 10972800"/>
              <a:gd name="connsiteY9" fmla="*/ 0 h 18288"/>
              <a:gd name="connsiteX10" fmla="*/ 6528816 w 10972800"/>
              <a:gd name="connsiteY10" fmla="*/ 0 h 18288"/>
              <a:gd name="connsiteX11" fmla="*/ 7214616 w 10972800"/>
              <a:gd name="connsiteY11" fmla="*/ 0 h 18288"/>
              <a:gd name="connsiteX12" fmla="*/ 7790688 w 10972800"/>
              <a:gd name="connsiteY12" fmla="*/ 0 h 18288"/>
              <a:gd name="connsiteX13" fmla="*/ 8147304 w 10972800"/>
              <a:gd name="connsiteY13" fmla="*/ 0 h 18288"/>
              <a:gd name="connsiteX14" fmla="*/ 9052560 w 10972800"/>
              <a:gd name="connsiteY14" fmla="*/ 0 h 18288"/>
              <a:gd name="connsiteX15" fmla="*/ 9409176 w 10972800"/>
              <a:gd name="connsiteY15" fmla="*/ 0 h 18288"/>
              <a:gd name="connsiteX16" fmla="*/ 9765792 w 10972800"/>
              <a:gd name="connsiteY16" fmla="*/ 0 h 18288"/>
              <a:gd name="connsiteX17" fmla="*/ 10341864 w 10972800"/>
              <a:gd name="connsiteY17" fmla="*/ 0 h 18288"/>
              <a:gd name="connsiteX18" fmla="*/ 10972800 w 10972800"/>
              <a:gd name="connsiteY18" fmla="*/ 0 h 18288"/>
              <a:gd name="connsiteX19" fmla="*/ 10972800 w 10972800"/>
              <a:gd name="connsiteY19" fmla="*/ 18288 h 18288"/>
              <a:gd name="connsiteX20" fmla="*/ 10177272 w 10972800"/>
              <a:gd name="connsiteY20" fmla="*/ 18288 h 18288"/>
              <a:gd name="connsiteX21" fmla="*/ 9820656 w 10972800"/>
              <a:gd name="connsiteY21" fmla="*/ 18288 h 18288"/>
              <a:gd name="connsiteX22" fmla="*/ 9464040 w 10972800"/>
              <a:gd name="connsiteY22" fmla="*/ 18288 h 18288"/>
              <a:gd name="connsiteX23" fmla="*/ 8778240 w 10972800"/>
              <a:gd name="connsiteY23" fmla="*/ 18288 h 18288"/>
              <a:gd name="connsiteX24" fmla="*/ 8421624 w 10972800"/>
              <a:gd name="connsiteY24" fmla="*/ 18288 h 18288"/>
              <a:gd name="connsiteX25" fmla="*/ 7735824 w 10972800"/>
              <a:gd name="connsiteY25" fmla="*/ 18288 h 18288"/>
              <a:gd name="connsiteX26" fmla="*/ 6940296 w 10972800"/>
              <a:gd name="connsiteY26" fmla="*/ 18288 h 18288"/>
              <a:gd name="connsiteX27" fmla="*/ 6254496 w 10972800"/>
              <a:gd name="connsiteY27" fmla="*/ 18288 h 18288"/>
              <a:gd name="connsiteX28" fmla="*/ 5458968 w 10972800"/>
              <a:gd name="connsiteY28" fmla="*/ 18288 h 18288"/>
              <a:gd name="connsiteX29" fmla="*/ 4663440 w 10972800"/>
              <a:gd name="connsiteY29" fmla="*/ 18288 h 18288"/>
              <a:gd name="connsiteX30" fmla="*/ 4306824 w 10972800"/>
              <a:gd name="connsiteY30" fmla="*/ 18288 h 18288"/>
              <a:gd name="connsiteX31" fmla="*/ 3840480 w 10972800"/>
              <a:gd name="connsiteY31" fmla="*/ 18288 h 18288"/>
              <a:gd name="connsiteX32" fmla="*/ 3264408 w 10972800"/>
              <a:gd name="connsiteY32" fmla="*/ 18288 h 18288"/>
              <a:gd name="connsiteX33" fmla="*/ 2578608 w 10972800"/>
              <a:gd name="connsiteY33" fmla="*/ 18288 h 18288"/>
              <a:gd name="connsiteX34" fmla="*/ 1673352 w 10972800"/>
              <a:gd name="connsiteY34" fmla="*/ 18288 h 18288"/>
              <a:gd name="connsiteX35" fmla="*/ 877824 w 10972800"/>
              <a:gd name="connsiteY35" fmla="*/ 18288 h 18288"/>
              <a:gd name="connsiteX36" fmla="*/ 0 w 10972800"/>
              <a:gd name="connsiteY36" fmla="*/ 18288 h 18288"/>
              <a:gd name="connsiteX37" fmla="*/ 0 w 10972800"/>
              <a:gd name="connsiteY37"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Lst>
            <a:rect l="l" t="t" r="r" b="b"/>
            <a:pathLst>
              <a:path w="10972800" h="18288" fill="none" extrusionOk="0">
                <a:moveTo>
                  <a:pt x="0" y="0"/>
                </a:moveTo>
                <a:cubicBezTo>
                  <a:pt x="165916" y="-1866"/>
                  <a:pt x="188720" y="13756"/>
                  <a:pt x="356616" y="0"/>
                </a:cubicBezTo>
                <a:cubicBezTo>
                  <a:pt x="524512" y="-13756"/>
                  <a:pt x="734781" y="8922"/>
                  <a:pt x="1042416" y="0"/>
                </a:cubicBezTo>
                <a:cubicBezTo>
                  <a:pt x="1350051" y="-8922"/>
                  <a:pt x="1595982" y="-26315"/>
                  <a:pt x="1947672" y="0"/>
                </a:cubicBezTo>
                <a:cubicBezTo>
                  <a:pt x="2299362" y="26315"/>
                  <a:pt x="2292691" y="-19526"/>
                  <a:pt x="2633472" y="0"/>
                </a:cubicBezTo>
                <a:cubicBezTo>
                  <a:pt x="2974253" y="19526"/>
                  <a:pt x="2857309" y="10773"/>
                  <a:pt x="2990088" y="0"/>
                </a:cubicBezTo>
                <a:cubicBezTo>
                  <a:pt x="3122867" y="-10773"/>
                  <a:pt x="3359343" y="7194"/>
                  <a:pt x="3456432" y="0"/>
                </a:cubicBezTo>
                <a:cubicBezTo>
                  <a:pt x="3553521" y="-7194"/>
                  <a:pt x="4136258" y="5108"/>
                  <a:pt x="4361688" y="0"/>
                </a:cubicBezTo>
                <a:cubicBezTo>
                  <a:pt x="4587118" y="-5108"/>
                  <a:pt x="4992424" y="-42958"/>
                  <a:pt x="5266944" y="0"/>
                </a:cubicBezTo>
                <a:cubicBezTo>
                  <a:pt x="5541464" y="42958"/>
                  <a:pt x="5882966" y="-3430"/>
                  <a:pt x="6172200" y="0"/>
                </a:cubicBezTo>
                <a:cubicBezTo>
                  <a:pt x="6461434" y="3430"/>
                  <a:pt x="6432127" y="6688"/>
                  <a:pt x="6528816" y="0"/>
                </a:cubicBezTo>
                <a:cubicBezTo>
                  <a:pt x="6625505" y="-6688"/>
                  <a:pt x="6916805" y="-436"/>
                  <a:pt x="7214616" y="0"/>
                </a:cubicBezTo>
                <a:cubicBezTo>
                  <a:pt x="7512427" y="436"/>
                  <a:pt x="7626159" y="-6909"/>
                  <a:pt x="7790688" y="0"/>
                </a:cubicBezTo>
                <a:cubicBezTo>
                  <a:pt x="7955217" y="6909"/>
                  <a:pt x="8048891" y="15307"/>
                  <a:pt x="8147304" y="0"/>
                </a:cubicBezTo>
                <a:cubicBezTo>
                  <a:pt x="8245717" y="-15307"/>
                  <a:pt x="8645618" y="-11734"/>
                  <a:pt x="9052560" y="0"/>
                </a:cubicBezTo>
                <a:cubicBezTo>
                  <a:pt x="9459502" y="11734"/>
                  <a:pt x="9320584" y="8388"/>
                  <a:pt x="9409176" y="0"/>
                </a:cubicBezTo>
                <a:cubicBezTo>
                  <a:pt x="9497768" y="-8388"/>
                  <a:pt x="9644192" y="8379"/>
                  <a:pt x="9765792" y="0"/>
                </a:cubicBezTo>
                <a:cubicBezTo>
                  <a:pt x="9887392" y="-8379"/>
                  <a:pt x="10105220" y="-12663"/>
                  <a:pt x="10341864" y="0"/>
                </a:cubicBezTo>
                <a:cubicBezTo>
                  <a:pt x="10578508" y="12663"/>
                  <a:pt x="10773103" y="-5786"/>
                  <a:pt x="10972800" y="0"/>
                </a:cubicBezTo>
                <a:cubicBezTo>
                  <a:pt x="10972146" y="8818"/>
                  <a:pt x="10972240" y="13823"/>
                  <a:pt x="10972800" y="18288"/>
                </a:cubicBezTo>
                <a:cubicBezTo>
                  <a:pt x="10588778" y="31598"/>
                  <a:pt x="10543381" y="-12698"/>
                  <a:pt x="10177272" y="18288"/>
                </a:cubicBezTo>
                <a:cubicBezTo>
                  <a:pt x="9811163" y="49274"/>
                  <a:pt x="9996817" y="25662"/>
                  <a:pt x="9820656" y="18288"/>
                </a:cubicBezTo>
                <a:cubicBezTo>
                  <a:pt x="9644495" y="10914"/>
                  <a:pt x="9607007" y="31631"/>
                  <a:pt x="9464040" y="18288"/>
                </a:cubicBezTo>
                <a:cubicBezTo>
                  <a:pt x="9321073" y="4945"/>
                  <a:pt x="9114189" y="28940"/>
                  <a:pt x="8778240" y="18288"/>
                </a:cubicBezTo>
                <a:cubicBezTo>
                  <a:pt x="8442291" y="7636"/>
                  <a:pt x="8594763" y="987"/>
                  <a:pt x="8421624" y="18288"/>
                </a:cubicBezTo>
                <a:cubicBezTo>
                  <a:pt x="8248485" y="35589"/>
                  <a:pt x="7929515" y="37573"/>
                  <a:pt x="7735824" y="18288"/>
                </a:cubicBezTo>
                <a:cubicBezTo>
                  <a:pt x="7542133" y="-997"/>
                  <a:pt x="7252504" y="33858"/>
                  <a:pt x="6940296" y="18288"/>
                </a:cubicBezTo>
                <a:cubicBezTo>
                  <a:pt x="6628088" y="2718"/>
                  <a:pt x="6528503" y="48389"/>
                  <a:pt x="6254496" y="18288"/>
                </a:cubicBezTo>
                <a:cubicBezTo>
                  <a:pt x="5980489" y="-11813"/>
                  <a:pt x="5695784" y="-3740"/>
                  <a:pt x="5458968" y="18288"/>
                </a:cubicBezTo>
                <a:cubicBezTo>
                  <a:pt x="5222152" y="40316"/>
                  <a:pt x="5010751" y="19095"/>
                  <a:pt x="4663440" y="18288"/>
                </a:cubicBezTo>
                <a:cubicBezTo>
                  <a:pt x="4316129" y="17481"/>
                  <a:pt x="4425552" y="1606"/>
                  <a:pt x="4306824" y="18288"/>
                </a:cubicBezTo>
                <a:cubicBezTo>
                  <a:pt x="4188096" y="34970"/>
                  <a:pt x="3941535" y="7481"/>
                  <a:pt x="3840480" y="18288"/>
                </a:cubicBezTo>
                <a:cubicBezTo>
                  <a:pt x="3739425" y="29095"/>
                  <a:pt x="3402388" y="17641"/>
                  <a:pt x="3264408" y="18288"/>
                </a:cubicBezTo>
                <a:cubicBezTo>
                  <a:pt x="3126428" y="18935"/>
                  <a:pt x="2776779" y="9983"/>
                  <a:pt x="2578608" y="18288"/>
                </a:cubicBezTo>
                <a:cubicBezTo>
                  <a:pt x="2380437" y="26593"/>
                  <a:pt x="1909468" y="25818"/>
                  <a:pt x="1673352" y="18288"/>
                </a:cubicBezTo>
                <a:cubicBezTo>
                  <a:pt x="1437236" y="10758"/>
                  <a:pt x="1131180" y="49884"/>
                  <a:pt x="877824" y="18288"/>
                </a:cubicBezTo>
                <a:cubicBezTo>
                  <a:pt x="624468" y="-13308"/>
                  <a:pt x="206753" y="2195"/>
                  <a:pt x="0" y="18288"/>
                </a:cubicBezTo>
                <a:cubicBezTo>
                  <a:pt x="313" y="10654"/>
                  <a:pt x="-263" y="4056"/>
                  <a:pt x="0" y="0"/>
                </a:cubicBezTo>
                <a:close/>
              </a:path>
              <a:path w="10972800" h="18288" stroke="0" extrusionOk="0">
                <a:moveTo>
                  <a:pt x="0" y="0"/>
                </a:moveTo>
                <a:cubicBezTo>
                  <a:pt x="164017" y="-17675"/>
                  <a:pt x="309425" y="9913"/>
                  <a:pt x="466344" y="0"/>
                </a:cubicBezTo>
                <a:cubicBezTo>
                  <a:pt x="623263" y="-9913"/>
                  <a:pt x="659300" y="-14524"/>
                  <a:pt x="822960" y="0"/>
                </a:cubicBezTo>
                <a:cubicBezTo>
                  <a:pt x="986620" y="14524"/>
                  <a:pt x="1105222" y="-16481"/>
                  <a:pt x="1289304" y="0"/>
                </a:cubicBezTo>
                <a:cubicBezTo>
                  <a:pt x="1473386" y="16481"/>
                  <a:pt x="1693223" y="26161"/>
                  <a:pt x="1975104" y="0"/>
                </a:cubicBezTo>
                <a:cubicBezTo>
                  <a:pt x="2256985" y="-26161"/>
                  <a:pt x="2435781" y="23061"/>
                  <a:pt x="2770632" y="0"/>
                </a:cubicBezTo>
                <a:cubicBezTo>
                  <a:pt x="3105483" y="-23061"/>
                  <a:pt x="3247479" y="-44011"/>
                  <a:pt x="3675888" y="0"/>
                </a:cubicBezTo>
                <a:cubicBezTo>
                  <a:pt x="4104297" y="44011"/>
                  <a:pt x="4280918" y="4017"/>
                  <a:pt x="4581144" y="0"/>
                </a:cubicBezTo>
                <a:cubicBezTo>
                  <a:pt x="4881370" y="-4017"/>
                  <a:pt x="5021699" y="-11889"/>
                  <a:pt x="5157216" y="0"/>
                </a:cubicBezTo>
                <a:cubicBezTo>
                  <a:pt x="5292733" y="11889"/>
                  <a:pt x="5603398" y="-17698"/>
                  <a:pt x="5952744" y="0"/>
                </a:cubicBezTo>
                <a:cubicBezTo>
                  <a:pt x="6302090" y="17698"/>
                  <a:pt x="6353093" y="-11909"/>
                  <a:pt x="6638544" y="0"/>
                </a:cubicBezTo>
                <a:cubicBezTo>
                  <a:pt x="6923995" y="11909"/>
                  <a:pt x="7053404" y="21630"/>
                  <a:pt x="7214616" y="0"/>
                </a:cubicBezTo>
                <a:cubicBezTo>
                  <a:pt x="7375828" y="-21630"/>
                  <a:pt x="7837963" y="3886"/>
                  <a:pt x="8010144" y="0"/>
                </a:cubicBezTo>
                <a:cubicBezTo>
                  <a:pt x="8182325" y="-3886"/>
                  <a:pt x="8224183" y="16009"/>
                  <a:pt x="8366760" y="0"/>
                </a:cubicBezTo>
                <a:cubicBezTo>
                  <a:pt x="8509337" y="-16009"/>
                  <a:pt x="8687920" y="-5720"/>
                  <a:pt x="8942832" y="0"/>
                </a:cubicBezTo>
                <a:cubicBezTo>
                  <a:pt x="9197744" y="5720"/>
                  <a:pt x="9368437" y="20479"/>
                  <a:pt x="9628632" y="0"/>
                </a:cubicBezTo>
                <a:cubicBezTo>
                  <a:pt x="9888827" y="-20479"/>
                  <a:pt x="10560858" y="-20746"/>
                  <a:pt x="10972800" y="0"/>
                </a:cubicBezTo>
                <a:cubicBezTo>
                  <a:pt x="10972186" y="5722"/>
                  <a:pt x="10972980" y="12495"/>
                  <a:pt x="10972800" y="18288"/>
                </a:cubicBezTo>
                <a:cubicBezTo>
                  <a:pt x="10786146" y="12536"/>
                  <a:pt x="10623717" y="14033"/>
                  <a:pt x="10506456" y="18288"/>
                </a:cubicBezTo>
                <a:cubicBezTo>
                  <a:pt x="10389195" y="22543"/>
                  <a:pt x="10296178" y="20107"/>
                  <a:pt x="10149840" y="18288"/>
                </a:cubicBezTo>
                <a:cubicBezTo>
                  <a:pt x="10003502" y="16469"/>
                  <a:pt x="9767530" y="28891"/>
                  <a:pt x="9464040" y="18288"/>
                </a:cubicBezTo>
                <a:cubicBezTo>
                  <a:pt x="9160550" y="7685"/>
                  <a:pt x="9229050" y="2659"/>
                  <a:pt x="8997696" y="18288"/>
                </a:cubicBezTo>
                <a:cubicBezTo>
                  <a:pt x="8766342" y="33917"/>
                  <a:pt x="8340136" y="34864"/>
                  <a:pt x="8092440" y="18288"/>
                </a:cubicBezTo>
                <a:cubicBezTo>
                  <a:pt x="7844744" y="1712"/>
                  <a:pt x="7863720" y="27405"/>
                  <a:pt x="7735824" y="18288"/>
                </a:cubicBezTo>
                <a:cubicBezTo>
                  <a:pt x="7607928" y="9171"/>
                  <a:pt x="7323619" y="461"/>
                  <a:pt x="7050024" y="18288"/>
                </a:cubicBezTo>
                <a:cubicBezTo>
                  <a:pt x="6776429" y="36115"/>
                  <a:pt x="6787899" y="28206"/>
                  <a:pt x="6693408" y="18288"/>
                </a:cubicBezTo>
                <a:cubicBezTo>
                  <a:pt x="6598917" y="8370"/>
                  <a:pt x="6395231" y="19114"/>
                  <a:pt x="6227064" y="18288"/>
                </a:cubicBezTo>
                <a:cubicBezTo>
                  <a:pt x="6058897" y="17462"/>
                  <a:pt x="5618582" y="1091"/>
                  <a:pt x="5431536" y="18288"/>
                </a:cubicBezTo>
                <a:cubicBezTo>
                  <a:pt x="5244490" y="35485"/>
                  <a:pt x="4729797" y="-9650"/>
                  <a:pt x="4526280" y="18288"/>
                </a:cubicBezTo>
                <a:cubicBezTo>
                  <a:pt x="4322763" y="46226"/>
                  <a:pt x="4216797" y="756"/>
                  <a:pt x="4059936" y="18288"/>
                </a:cubicBezTo>
                <a:cubicBezTo>
                  <a:pt x="3903075" y="35820"/>
                  <a:pt x="3537912" y="42098"/>
                  <a:pt x="3374136" y="18288"/>
                </a:cubicBezTo>
                <a:cubicBezTo>
                  <a:pt x="3210360" y="-5522"/>
                  <a:pt x="3126842" y="39135"/>
                  <a:pt x="2907792" y="18288"/>
                </a:cubicBezTo>
                <a:cubicBezTo>
                  <a:pt x="2688742" y="-2559"/>
                  <a:pt x="2490436" y="34100"/>
                  <a:pt x="2112264" y="18288"/>
                </a:cubicBezTo>
                <a:cubicBezTo>
                  <a:pt x="1734092" y="2476"/>
                  <a:pt x="1744622" y="-7274"/>
                  <a:pt x="1536192" y="18288"/>
                </a:cubicBezTo>
                <a:cubicBezTo>
                  <a:pt x="1327762" y="43850"/>
                  <a:pt x="1189025" y="6435"/>
                  <a:pt x="1069848" y="18288"/>
                </a:cubicBezTo>
                <a:cubicBezTo>
                  <a:pt x="950671" y="30141"/>
                  <a:pt x="858345" y="33684"/>
                  <a:pt x="713232" y="18288"/>
                </a:cubicBezTo>
                <a:cubicBezTo>
                  <a:pt x="568119" y="2892"/>
                  <a:pt x="250292" y="5410"/>
                  <a:pt x="0" y="18288"/>
                </a:cubicBezTo>
                <a:cubicBezTo>
                  <a:pt x="465" y="13062"/>
                  <a:pt x="-894" y="9029"/>
                  <a:pt x="0" y="0"/>
                </a:cubicBezTo>
                <a:close/>
              </a:path>
            </a:pathLst>
          </a:custGeom>
          <a:solidFill>
            <a:schemeClr val="accent2">
              <a:alpha val="75000"/>
            </a:schemeClr>
          </a:solidFill>
          <a:ln w="44450" cap="rnd">
            <a:solidFill>
              <a:schemeClr val="accent2">
                <a:alpha val="75000"/>
              </a:schemeClr>
            </a:solidFill>
            <a:round/>
            <a:extLst>
              <a:ext uri="{C807C97D-BFC1-408E-A445-0C87EB9F89A2}">
                <ask:lineSketchStyleProps xmlns:ask="http://schemas.microsoft.com/office/drawing/2018/sketchyshapes" sd="2727557108">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Espaço Reservado para Conteúdo 2"/>
          <p:cNvSpPr>
            <a:spLocks noGrp="1"/>
          </p:cNvSpPr>
          <p:nvPr>
            <p:ph idx="1"/>
          </p:nvPr>
        </p:nvSpPr>
        <p:spPr>
          <a:xfrm>
            <a:off x="572493" y="2071316"/>
            <a:ext cx="6713552" cy="4119172"/>
          </a:xfrm>
        </p:spPr>
        <p:txBody>
          <a:bodyPr anchor="t">
            <a:normAutofit/>
          </a:bodyPr>
          <a:lstStyle/>
          <a:p>
            <a:pPr algn="just"/>
            <a:r>
              <a:rPr lang="pt-BR" sz="2000" dirty="0"/>
              <a:t>Timóteo era um jovem obreiro que tinha sobre o seus ombros a responsabilidade de pastorear a igreja de Éfeso. A tarefa do jovem, naquela cidade, não era pequena. Paulo o havia incumbido de corrigir aqueles que estavam promovendo erros doutrinários (1Tm 1.3). Na Primeira Carta, escrita para ajudar Timóteo a combater os falsos mestres, Paulo ensinou ao jovem pastor como proceder na Casa de Deus (1Tm 3.15). Timóteo, portanto, teria que ensinar e ordenar os mandamentos de Deus aos irmãos de Éfeso (1Tm 4.6,11,16). O ensino dos falsos mestres na igreja deve ser combatido com rigor por meio da verdade contida nas Escrituras Sagradas</a:t>
            </a:r>
          </a:p>
        </p:txBody>
      </p:sp>
      <p:pic>
        <p:nvPicPr>
          <p:cNvPr id="5" name="Imagem 4" descr="Como o panda">
            <a:extLst>
              <a:ext uri="{FF2B5EF4-FFF2-40B4-BE49-F238E27FC236}">
                <a16:creationId xmlns:a16="http://schemas.microsoft.com/office/drawing/2014/main" id="{AEF32B7F-AAF0-4760-8EA2-4BD4F06B7A2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870007" y="1681544"/>
            <a:ext cx="4997116" cy="4997116"/>
          </a:xfrm>
          <a:prstGeom prst="rect">
            <a:avLst/>
          </a:prstGeom>
        </p:spPr>
      </p:pic>
    </p:spTree>
    <p:extLst>
      <p:ext uri="{BB962C8B-B14F-4D97-AF65-F5344CB8AC3E}">
        <p14:creationId xmlns:p14="http://schemas.microsoft.com/office/powerpoint/2010/main" val="3429668941"/>
      </p:ext>
    </p:extLst>
  </p:cSld>
  <p:clrMapOvr>
    <a:masterClrMapping/>
  </p:clrMapOvr>
  <mc:AlternateContent xmlns:mc="http://schemas.openxmlformats.org/markup-compatibility/2006" xmlns:p14="http://schemas.microsoft.com/office/powerpoint/2010/main">
    <mc:Choice Requires="p14">
      <p:transition spd="slow" p14:dur="1500">
        <p14:window dir="vert"/>
      </p:transition>
    </mc:Choice>
    <mc:Fallback xmlns="">
      <p:transition spd="slow">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1548713" y="725609"/>
            <a:ext cx="9301145" cy="897245"/>
          </a:xfrm>
        </p:spPr>
        <p:txBody>
          <a:bodyPr>
            <a:normAutofit/>
          </a:bodyPr>
          <a:lstStyle/>
          <a:p>
            <a:r>
              <a:rPr lang="pt-BR"/>
              <a:t>1. Combatendo os falsos mestres</a:t>
            </a:r>
            <a:endParaRPr lang="pt-BR" dirty="0"/>
          </a:p>
        </p:txBody>
      </p:sp>
      <p:sp>
        <p:nvSpPr>
          <p:cNvPr id="3" name="Espaço Reservado para Conteúdo 2"/>
          <p:cNvSpPr>
            <a:spLocks noGrp="1"/>
          </p:cNvSpPr>
          <p:nvPr>
            <p:ph idx="1"/>
          </p:nvPr>
        </p:nvSpPr>
        <p:spPr>
          <a:xfrm>
            <a:off x="1097280" y="1737359"/>
            <a:ext cx="10058400" cy="4836436"/>
          </a:xfrm>
        </p:spPr>
        <p:txBody>
          <a:bodyPr>
            <a:normAutofit fontScale="70000" lnSpcReduction="20000"/>
          </a:bodyPr>
          <a:lstStyle/>
          <a:p>
            <a:pPr algn="just"/>
            <a:r>
              <a:rPr lang="pt-BR" dirty="0"/>
              <a:t>O Senhor Jesus alertou os discípulos sobre o perigo dos falsos profetas, que espalham heresias no meio do povo. Eles têm a aparência de ovelhas, com discursos bonitos na verdade, são lobos devoradores (</a:t>
            </a:r>
            <a:r>
              <a:rPr lang="pt-BR" dirty="0" err="1"/>
              <a:t>Mt</a:t>
            </a:r>
            <a:r>
              <a:rPr lang="pt-BR" dirty="0"/>
              <a:t> 7.15), Mais tarde, prevendo que o dia de sua morte estava próximo, Paulo alertou os presbíteros da igreja de Éfeso a respeito dos falsos líderes que surgiriam entre eles (At 20.28-30).</a:t>
            </a:r>
          </a:p>
          <a:p>
            <a:pPr algn="just"/>
            <a:r>
              <a:rPr lang="pt-BR" dirty="0"/>
              <a:t>Paulo, então, escreveu ao jovem obreiro Timóteo, a fim de orientá-lo a como combater os falsos mestres. Paulo lembrou a Timóteo o propósito do seu trabalho como evangelista em Éfeso: a correção do erro. Algumas pessoas estavam deixando de ensinar a doutrina de Cristo em favor de doutrinas de fábulas e de genealogias sem fim.</a:t>
            </a:r>
          </a:p>
          <a:p>
            <a:pPr lvl="0" algn="just"/>
            <a:r>
              <a:rPr lang="pt-BR" dirty="0"/>
              <a:t>Por causa dessas coisas, alguns não estavam crescendo no serviço de Deus, perdidos em discussões inúteis. Era necessário que Timóteo exortasse a igreja acerca do amor, do coração puro, da boa consciência e da fé sem hipocrisia (1Tm 1.3-5). A igreja deveria compreender que, sem amor pela verdade de Deus e pelos perdidos, a consciência humana se engana. Além disso, seguir e ensinar as doutrinas de homens esvazia a fé e torna as obras hipócritas (1Tm 1.6,7; 4.1,2; 2Tm 4.1-4).</a:t>
            </a:r>
          </a:p>
          <a:p>
            <a:pPr lvl="0" algn="just"/>
            <a:r>
              <a:rPr lang="pt-BR" dirty="0"/>
              <a:t>A única maneira de combater a mentira é através da verdade. Timóteo deveria ler as Escrituras, manejá-la bem e usá-la para ensinar, repreender, corrigir e instruir a igreja do Senhor na justiça (2Tm 3.15,16). A falta de conhecimento bíblico faz com que o cristão seja levado de um lado para o outro por todo vento de doutrina (Ef 4.14)</a:t>
            </a:r>
          </a:p>
        </p:txBody>
      </p:sp>
    </p:spTree>
    <p:extLst>
      <p:ext uri="{BB962C8B-B14F-4D97-AF65-F5344CB8AC3E}">
        <p14:creationId xmlns:p14="http://schemas.microsoft.com/office/powerpoint/2010/main" val="74795653"/>
      </p:ext>
    </p:extLst>
  </p:cSld>
  <p:clrMapOvr>
    <a:masterClrMapping/>
  </p:clrMapOvr>
  <mc:AlternateContent xmlns:mc="http://schemas.openxmlformats.org/markup-compatibility/2006" xmlns:p14="http://schemas.microsoft.com/office/powerpoint/2010/main">
    <mc:Choice Requires="p14">
      <p:transition spd="slow" p14:dur="1500">
        <p14:window dir="vert"/>
      </p:transition>
    </mc:Choice>
    <mc:Fallback xmlns="">
      <p:transition spd="slow">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777A147A-9ED8-46B4-8660-1B3C2AA880B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ítulo 1"/>
          <p:cNvSpPr>
            <a:spLocks noGrp="1"/>
          </p:cNvSpPr>
          <p:nvPr>
            <p:ph type="title"/>
          </p:nvPr>
        </p:nvSpPr>
        <p:spPr>
          <a:xfrm>
            <a:off x="841248" y="548640"/>
            <a:ext cx="3600860" cy="5431536"/>
          </a:xfrm>
        </p:spPr>
        <p:txBody>
          <a:bodyPr>
            <a:normAutofit/>
          </a:bodyPr>
          <a:lstStyle/>
          <a:p>
            <a:r>
              <a:rPr lang="pt-BR" sz="5400"/>
              <a:t>2. “O dom” e “os Dons” do Espírito Santo</a:t>
            </a:r>
          </a:p>
        </p:txBody>
      </p:sp>
      <p:sp>
        <p:nvSpPr>
          <p:cNvPr id="10" name="sketch line">
            <a:extLst>
              <a:ext uri="{FF2B5EF4-FFF2-40B4-BE49-F238E27FC236}">
                <a16:creationId xmlns:a16="http://schemas.microsoft.com/office/drawing/2014/main" id="{5D6C15A0-C087-4593-8414-2B4EC1CDC3D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2543983" y="3258715"/>
            <a:ext cx="4480560" cy="18288"/>
          </a:xfrm>
          <a:custGeom>
            <a:avLst/>
            <a:gdLst>
              <a:gd name="connsiteX0" fmla="*/ 0 w 4480560"/>
              <a:gd name="connsiteY0" fmla="*/ 0 h 18288"/>
              <a:gd name="connsiteX1" fmla="*/ 595274 w 4480560"/>
              <a:gd name="connsiteY1" fmla="*/ 0 h 18288"/>
              <a:gd name="connsiteX2" fmla="*/ 1100938 w 4480560"/>
              <a:gd name="connsiteY2" fmla="*/ 0 h 18288"/>
              <a:gd name="connsiteX3" fmla="*/ 1651406 w 4480560"/>
              <a:gd name="connsiteY3" fmla="*/ 0 h 18288"/>
              <a:gd name="connsiteX4" fmla="*/ 2336292 w 4480560"/>
              <a:gd name="connsiteY4" fmla="*/ 0 h 18288"/>
              <a:gd name="connsiteX5" fmla="*/ 2931566 w 4480560"/>
              <a:gd name="connsiteY5" fmla="*/ 0 h 18288"/>
              <a:gd name="connsiteX6" fmla="*/ 3482035 w 4480560"/>
              <a:gd name="connsiteY6" fmla="*/ 0 h 18288"/>
              <a:gd name="connsiteX7" fmla="*/ 4480560 w 4480560"/>
              <a:gd name="connsiteY7" fmla="*/ 0 h 18288"/>
              <a:gd name="connsiteX8" fmla="*/ 4480560 w 4480560"/>
              <a:gd name="connsiteY8" fmla="*/ 18288 h 18288"/>
              <a:gd name="connsiteX9" fmla="*/ 3840480 w 4480560"/>
              <a:gd name="connsiteY9" fmla="*/ 18288 h 18288"/>
              <a:gd name="connsiteX10" fmla="*/ 3290011 w 4480560"/>
              <a:gd name="connsiteY10" fmla="*/ 18288 h 18288"/>
              <a:gd name="connsiteX11" fmla="*/ 2560320 w 4480560"/>
              <a:gd name="connsiteY11" fmla="*/ 18288 h 18288"/>
              <a:gd name="connsiteX12" fmla="*/ 1965046 w 4480560"/>
              <a:gd name="connsiteY12" fmla="*/ 18288 h 18288"/>
              <a:gd name="connsiteX13" fmla="*/ 1459382 w 4480560"/>
              <a:gd name="connsiteY13" fmla="*/ 18288 h 18288"/>
              <a:gd name="connsiteX14" fmla="*/ 774497 w 4480560"/>
              <a:gd name="connsiteY14" fmla="*/ 18288 h 18288"/>
              <a:gd name="connsiteX15" fmla="*/ 0 w 4480560"/>
              <a:gd name="connsiteY15" fmla="*/ 18288 h 18288"/>
              <a:gd name="connsiteX16" fmla="*/ 0 w 4480560"/>
              <a:gd name="connsiteY16"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480560" h="18288" fill="none" extrusionOk="0">
                <a:moveTo>
                  <a:pt x="0" y="0"/>
                </a:moveTo>
                <a:cubicBezTo>
                  <a:pt x="267821" y="8731"/>
                  <a:pt x="334105" y="2629"/>
                  <a:pt x="595274" y="0"/>
                </a:cubicBezTo>
                <a:cubicBezTo>
                  <a:pt x="856443" y="-2629"/>
                  <a:pt x="863808" y="-13353"/>
                  <a:pt x="1100938" y="0"/>
                </a:cubicBezTo>
                <a:cubicBezTo>
                  <a:pt x="1338068" y="13353"/>
                  <a:pt x="1431663" y="-25862"/>
                  <a:pt x="1651406" y="0"/>
                </a:cubicBezTo>
                <a:cubicBezTo>
                  <a:pt x="1871149" y="25862"/>
                  <a:pt x="2173163" y="23827"/>
                  <a:pt x="2336292" y="0"/>
                </a:cubicBezTo>
                <a:cubicBezTo>
                  <a:pt x="2499421" y="-23827"/>
                  <a:pt x="2720589" y="28148"/>
                  <a:pt x="2931566" y="0"/>
                </a:cubicBezTo>
                <a:cubicBezTo>
                  <a:pt x="3142543" y="-28148"/>
                  <a:pt x="3323630" y="27022"/>
                  <a:pt x="3482035" y="0"/>
                </a:cubicBezTo>
                <a:cubicBezTo>
                  <a:pt x="3640440" y="-27022"/>
                  <a:pt x="4012110" y="-20118"/>
                  <a:pt x="4480560" y="0"/>
                </a:cubicBezTo>
                <a:cubicBezTo>
                  <a:pt x="4480958" y="7429"/>
                  <a:pt x="4480540" y="10822"/>
                  <a:pt x="4480560" y="18288"/>
                </a:cubicBezTo>
                <a:cubicBezTo>
                  <a:pt x="4314132" y="14924"/>
                  <a:pt x="4028383" y="36632"/>
                  <a:pt x="3840480" y="18288"/>
                </a:cubicBezTo>
                <a:cubicBezTo>
                  <a:pt x="3652577" y="-56"/>
                  <a:pt x="3547615" y="2848"/>
                  <a:pt x="3290011" y="18288"/>
                </a:cubicBezTo>
                <a:cubicBezTo>
                  <a:pt x="3032407" y="33728"/>
                  <a:pt x="2830268" y="8719"/>
                  <a:pt x="2560320" y="18288"/>
                </a:cubicBezTo>
                <a:cubicBezTo>
                  <a:pt x="2290372" y="27857"/>
                  <a:pt x="2147422" y="6728"/>
                  <a:pt x="1965046" y="18288"/>
                </a:cubicBezTo>
                <a:cubicBezTo>
                  <a:pt x="1782670" y="29848"/>
                  <a:pt x="1689791" y="40680"/>
                  <a:pt x="1459382" y="18288"/>
                </a:cubicBezTo>
                <a:cubicBezTo>
                  <a:pt x="1228973" y="-4104"/>
                  <a:pt x="915486" y="36501"/>
                  <a:pt x="774497" y="18288"/>
                </a:cubicBezTo>
                <a:cubicBezTo>
                  <a:pt x="633508" y="75"/>
                  <a:pt x="361442" y="-11107"/>
                  <a:pt x="0" y="18288"/>
                </a:cubicBezTo>
                <a:cubicBezTo>
                  <a:pt x="-591" y="13205"/>
                  <a:pt x="-663" y="6329"/>
                  <a:pt x="0" y="0"/>
                </a:cubicBezTo>
                <a:close/>
              </a:path>
              <a:path w="4480560" h="18288" stroke="0" extrusionOk="0">
                <a:moveTo>
                  <a:pt x="0" y="0"/>
                </a:moveTo>
                <a:cubicBezTo>
                  <a:pt x="285465" y="225"/>
                  <a:pt x="322691" y="16223"/>
                  <a:pt x="595274" y="0"/>
                </a:cubicBezTo>
                <a:cubicBezTo>
                  <a:pt x="867857" y="-16223"/>
                  <a:pt x="989129" y="-11242"/>
                  <a:pt x="1100938" y="0"/>
                </a:cubicBezTo>
                <a:cubicBezTo>
                  <a:pt x="1212747" y="11242"/>
                  <a:pt x="1574350" y="-36410"/>
                  <a:pt x="1830629" y="0"/>
                </a:cubicBezTo>
                <a:cubicBezTo>
                  <a:pt x="2086908" y="36410"/>
                  <a:pt x="2180922" y="4645"/>
                  <a:pt x="2425903" y="0"/>
                </a:cubicBezTo>
                <a:cubicBezTo>
                  <a:pt x="2670884" y="-4645"/>
                  <a:pt x="2782024" y="22929"/>
                  <a:pt x="3021178" y="0"/>
                </a:cubicBezTo>
                <a:cubicBezTo>
                  <a:pt x="3260332" y="-22929"/>
                  <a:pt x="3456982" y="-1586"/>
                  <a:pt x="3750869" y="0"/>
                </a:cubicBezTo>
                <a:cubicBezTo>
                  <a:pt x="4044756" y="1586"/>
                  <a:pt x="4302726" y="17043"/>
                  <a:pt x="4480560" y="0"/>
                </a:cubicBezTo>
                <a:cubicBezTo>
                  <a:pt x="4479674" y="5429"/>
                  <a:pt x="4481381" y="14046"/>
                  <a:pt x="4480560" y="18288"/>
                </a:cubicBezTo>
                <a:cubicBezTo>
                  <a:pt x="4279652" y="-6850"/>
                  <a:pt x="4200762" y="41566"/>
                  <a:pt x="3930091" y="18288"/>
                </a:cubicBezTo>
                <a:cubicBezTo>
                  <a:pt x="3659420" y="-4990"/>
                  <a:pt x="3456052" y="22294"/>
                  <a:pt x="3290011" y="18288"/>
                </a:cubicBezTo>
                <a:cubicBezTo>
                  <a:pt x="3123970" y="14282"/>
                  <a:pt x="2882392" y="32818"/>
                  <a:pt x="2649931" y="18288"/>
                </a:cubicBezTo>
                <a:cubicBezTo>
                  <a:pt x="2417470" y="3758"/>
                  <a:pt x="2238426" y="7337"/>
                  <a:pt x="2054657" y="18288"/>
                </a:cubicBezTo>
                <a:cubicBezTo>
                  <a:pt x="1870888" y="29239"/>
                  <a:pt x="1566368" y="45040"/>
                  <a:pt x="1324966" y="18288"/>
                </a:cubicBezTo>
                <a:cubicBezTo>
                  <a:pt x="1083564" y="-8464"/>
                  <a:pt x="787410" y="10946"/>
                  <a:pt x="595274" y="18288"/>
                </a:cubicBezTo>
                <a:cubicBezTo>
                  <a:pt x="403138" y="25630"/>
                  <a:pt x="169622" y="10499"/>
                  <a:pt x="0" y="18288"/>
                </a:cubicBezTo>
                <a:cubicBezTo>
                  <a:pt x="668" y="13665"/>
                  <a:pt x="578" y="5675"/>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Espaço Reservado para Conteúdo 2"/>
          <p:cNvSpPr>
            <a:spLocks noGrp="1"/>
          </p:cNvSpPr>
          <p:nvPr>
            <p:ph sz="quarter" idx="13"/>
          </p:nvPr>
        </p:nvSpPr>
        <p:spPr>
          <a:xfrm>
            <a:off x="5126418" y="552091"/>
            <a:ext cx="6224335" cy="5431536"/>
          </a:xfrm>
        </p:spPr>
        <p:txBody>
          <a:bodyPr anchor="ctr">
            <a:normAutofit/>
          </a:bodyPr>
          <a:lstStyle/>
          <a:p>
            <a:r>
              <a:rPr lang="pt-BR" sz="1700"/>
              <a:t>Existe uma diferença entre o “dom do Espírito Santo” e “os dons do Espírito Santo”. O primeiro está no singular e se refere a operação do Espírito no coração de quem aceita Jesus como Salvador. O Apostolo Pedro afirmou aos pecadores no dia do Pentecostes: “ Arrependei-vos,  e cada um de vós seja batizado em nome de Jesus Cristo(...) e recebereis o dom do Espírito Santo” At 2.38.</a:t>
            </a:r>
          </a:p>
          <a:p>
            <a:r>
              <a:rPr lang="pt-BR" sz="1700"/>
              <a:t>Quando você entrega sua vida a Cristo você se torna, pela graça de Deus, a morada do Espírito Santo, ou seja, um templo onde a presença de Deus habita permanentemente (1Co 6.19). Isso é o “o dom” do Espírito Santo.</a:t>
            </a:r>
          </a:p>
          <a:p>
            <a:r>
              <a:rPr lang="pt-BR" sz="1700"/>
              <a:t>Por sua vez, os “dons” do Espírito Santo, no plural, referem se a capacitações conferida aos crentes pelo Espírito, habilitando-os para o serviço cristão e a edificação da igreja. </a:t>
            </a:r>
          </a:p>
          <a:p>
            <a:r>
              <a:rPr lang="pt-BR" sz="1700"/>
              <a:t>Enquanto o dom  é recebido instantaneamente, no momento da conversão, os dons dependem da soberania do Espírito Santo, que os distribui, no seio da igreja, de acordo com sua vontade.</a:t>
            </a:r>
          </a:p>
          <a:p>
            <a:r>
              <a:rPr lang="pt-BR" sz="1700"/>
              <a:t>Os dons se dividem em três tipos: dons de sabedoria, dons de poder e dons inspirativos. </a:t>
            </a:r>
          </a:p>
        </p:txBody>
      </p:sp>
    </p:spTree>
    <p:extLst>
      <p:ext uri="{BB962C8B-B14F-4D97-AF65-F5344CB8AC3E}">
        <p14:creationId xmlns:p14="http://schemas.microsoft.com/office/powerpoint/2010/main" val="222333521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dirty="0"/>
              <a:t>2. Os falsos mestres</a:t>
            </a:r>
          </a:p>
        </p:txBody>
      </p:sp>
      <p:sp>
        <p:nvSpPr>
          <p:cNvPr id="3" name="Espaço Reservado para Conteúdo 2"/>
          <p:cNvSpPr>
            <a:spLocks noGrp="1"/>
          </p:cNvSpPr>
          <p:nvPr>
            <p:ph idx="1"/>
          </p:nvPr>
        </p:nvSpPr>
        <p:spPr/>
        <p:txBody>
          <a:bodyPr>
            <a:normAutofit fontScale="70000" lnSpcReduction="20000"/>
          </a:bodyPr>
          <a:lstStyle/>
          <a:p>
            <a:pPr algn="just"/>
            <a:r>
              <a:rPr lang="pt-BR" dirty="0"/>
              <a:t>Em Éfeso, Timóteo teria que lidar com homens que rejeitaram a verdade de Deus para seguir os desejos do mundo. Paulo já havia falado sobre isso, dizendo que esses homens se infiltrariam na igreja como "lobos devoradores", que não poupariam o rebanho (At 20.29).</a:t>
            </a:r>
          </a:p>
          <a:p>
            <a:pPr algn="just"/>
            <a:r>
              <a:rPr lang="pt-BR" dirty="0"/>
              <a:t>Em sua Carta aos Filipenses, Paulo chama de “cães" os falsos obreiros que fazem parte da igreja (</a:t>
            </a:r>
            <a:r>
              <a:rPr lang="pt-BR" dirty="0" err="1"/>
              <a:t>Fp</a:t>
            </a:r>
            <a:r>
              <a:rPr lang="pt-BR" dirty="0"/>
              <a:t> 3.2), pois agem com ferocidade quando querem satisfazer seu ventre. Assim como os lobos, eles têm um instinto selvagem. </a:t>
            </a:r>
          </a:p>
          <a:p>
            <a:pPr algn="just"/>
            <a:r>
              <a:rPr lang="pt-BR" dirty="0"/>
              <a:t>Ainda hoje, a igreja de Cristo precisa ter cuidado para não se deixar envolver por falsos pastores, falsos líderes e falsos profetas, que continuam ávidos por devorar os crentes para conseguir realizar seus maus intentos, pois se alimentam de: fama, dinheiro e poder.</a:t>
            </a:r>
          </a:p>
          <a:p>
            <a:pPr algn="just"/>
            <a:r>
              <a:rPr lang="pt-BR" dirty="0"/>
              <a:t> Paulo disse que os falsos mestres surgiriam entre os irmãos da igreja e isso se comprova quando pesquisamos o histórico dos fundadores de algumas seitas e religiões. Muitos deles se desviaram de uma igreja cristã. Embora tenham ouvido a </a:t>
            </a:r>
            <a:r>
              <a:rPr lang="pt-BR" dirty="0" err="1"/>
              <a:t>sā</a:t>
            </a:r>
            <a:r>
              <a:rPr lang="pt-BR" dirty="0"/>
              <a:t> doutrina, distorcem a verdade de Deus para atrair discípulos e satisfazer seus próprios interesses (At 20.30).</a:t>
            </a:r>
          </a:p>
          <a:p>
            <a:pPr algn="just"/>
            <a:r>
              <a:rPr lang="pt-BR" dirty="0"/>
              <a:t>Para interpretar corretamente o texto bíblico é necessário analisar o contexto, isto é, os versículos anteriores e posteriores do texto estudado. Além disso, temos de buscar outras referências bíblicas, o máximo possível, se quisermos entender com clareza o que as Escrituras ensinam sobre determinado assunto. Leia o perfil dos falsos mestres com os alunos (2Tm 3.2-5).</a:t>
            </a:r>
          </a:p>
        </p:txBody>
      </p:sp>
    </p:spTree>
    <p:extLst>
      <p:ext uri="{BB962C8B-B14F-4D97-AF65-F5344CB8AC3E}">
        <p14:creationId xmlns:p14="http://schemas.microsoft.com/office/powerpoint/2010/main" val="2172156450"/>
      </p:ext>
    </p:extLst>
  </p:cSld>
  <p:clrMapOvr>
    <a:masterClrMapping/>
  </p:clrMapOvr>
  <mc:AlternateContent xmlns:mc="http://schemas.openxmlformats.org/markup-compatibility/2006" xmlns:p14="http://schemas.microsoft.com/office/powerpoint/2010/main">
    <mc:Choice Requires="p14">
      <p:transition spd="slow" p14:dur="1500">
        <p14:window dir="vert"/>
      </p:transition>
    </mc:Choice>
    <mc:Fallback xmlns="">
      <p:transition spd="slow">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1097280" y="286603"/>
            <a:ext cx="10058400" cy="627797"/>
          </a:xfrm>
        </p:spPr>
        <p:txBody>
          <a:bodyPr>
            <a:normAutofit fontScale="90000"/>
          </a:bodyPr>
          <a:lstStyle/>
          <a:p>
            <a:r>
              <a:rPr lang="pt-BR" dirty="0"/>
              <a:t>3. Identifique e combata as heresias</a:t>
            </a:r>
          </a:p>
        </p:txBody>
      </p:sp>
      <p:sp>
        <p:nvSpPr>
          <p:cNvPr id="3" name="Espaço Reservado para Conteúdo 2"/>
          <p:cNvSpPr>
            <a:spLocks noGrp="1"/>
          </p:cNvSpPr>
          <p:nvPr>
            <p:ph idx="1"/>
          </p:nvPr>
        </p:nvSpPr>
        <p:spPr>
          <a:xfrm>
            <a:off x="1097280" y="914400"/>
            <a:ext cx="10058400" cy="5646673"/>
          </a:xfrm>
        </p:spPr>
        <p:txBody>
          <a:bodyPr>
            <a:normAutofit fontScale="77500" lnSpcReduction="20000"/>
          </a:bodyPr>
          <a:lstStyle/>
          <a:p>
            <a:pPr algn="just"/>
            <a:r>
              <a:rPr lang="pt-BR" dirty="0"/>
              <a:t>Centenas de anos separam a igreja do primeiro século da atual, mas a igreja do Senhor ainda luta para se manter livre do fermento das heresias. Já vimos como identificar um falso mestre, agora vamos aprender como identificar uma doutrina herética.</a:t>
            </a:r>
          </a:p>
          <a:p>
            <a:pPr algn="just"/>
            <a:r>
              <a:rPr lang="pt-BR" dirty="0"/>
              <a:t>Muitas heresias nascem de uma interpretação equivocada da Bíblia, que pode ser proposital ou por falta de conhecimento bíblico. Muitos hereges pinçam textos isolados da Bíblia para fundamentar suas falsas doutrinas e os aplicam de maneira que possam servir aos seus interesses. Algumas heresias surgem da suposta revelação de um anjo, um espírito, um ser superior ou coisa parecida. </a:t>
            </a:r>
          </a:p>
          <a:p>
            <a:pPr algn="just"/>
            <a:r>
              <a:rPr lang="pt-BR" dirty="0"/>
              <a:t>Mas, ainda que alguém ou um anjo apareça do céu, pregando outro evangelho, ele deve ser considerado amaldiçoado (GI 1.8). Nenhuma suposta revelação ou experiência pessoal sobrenatural deve ser considerada superior à Bíblia. Por isso, seja como Os crentes de </a:t>
            </a:r>
            <a:r>
              <a:rPr lang="pt-BR" dirty="0" err="1"/>
              <a:t>Beréia</a:t>
            </a:r>
            <a:r>
              <a:rPr lang="pt-BR" dirty="0"/>
              <a:t>, que buscavam nas Escrituras tudo o que </a:t>
            </a:r>
            <a:r>
              <a:rPr lang="pt-BR" dirty="0" err="1"/>
              <a:t>Ihes</a:t>
            </a:r>
            <a:r>
              <a:rPr lang="pt-BR" dirty="0"/>
              <a:t> era anunciado (At 17.11). Por último, segue a regra principal contra as heresias: verifique o que está sendo ensinado sobre Jesus.</a:t>
            </a:r>
          </a:p>
          <a:p>
            <a:pPr algn="just"/>
            <a:r>
              <a:rPr lang="pt-BR" dirty="0"/>
              <a:t>As heresias sempre duvidam da divindade, da santidade, da morte da ressurreição e </a:t>
            </a:r>
            <a:r>
              <a:rPr lang="pt-BR" dirty="0" err="1"/>
              <a:t>ascenção</a:t>
            </a:r>
            <a:r>
              <a:rPr lang="pt-BR" dirty="0"/>
              <a:t> de Jesus. Os hereges consideram Jesus um grande líder, um grande mestre, uma pessoa especial, a reencarnação de um espirito evoluído e coisas desse tipo. O cristão , entretanto, acredita no que a Bíblia afirma: Jesus Cristo é o Verdadeiro Deus e a Vida Eterna (1Jo 5.20)</a:t>
            </a:r>
          </a:p>
          <a:p>
            <a:endParaRPr lang="pt-BR" dirty="0"/>
          </a:p>
          <a:p>
            <a:endParaRPr lang="pt-BR" dirty="0"/>
          </a:p>
          <a:p>
            <a:endParaRPr lang="pt-BR" dirty="0"/>
          </a:p>
          <a:p>
            <a:endParaRPr lang="pt-BR" dirty="0"/>
          </a:p>
        </p:txBody>
      </p:sp>
    </p:spTree>
    <p:extLst>
      <p:ext uri="{BB962C8B-B14F-4D97-AF65-F5344CB8AC3E}">
        <p14:creationId xmlns:p14="http://schemas.microsoft.com/office/powerpoint/2010/main" val="1547542407"/>
      </p:ext>
    </p:extLst>
  </p:cSld>
  <p:clrMapOvr>
    <a:masterClrMapping/>
  </p:clrMapOvr>
  <mc:AlternateContent xmlns:mc="http://schemas.openxmlformats.org/markup-compatibility/2006" xmlns:p14="http://schemas.microsoft.com/office/powerpoint/2010/main">
    <mc:Choice Requires="p14">
      <p:transition spd="slow" p14:dur="1500">
        <p14:window dir="vert"/>
      </p:transition>
    </mc:Choice>
    <mc:Fallback xmlns="">
      <p:transition spd="slow">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ítulo 1"/>
          <p:cNvSpPr>
            <a:spLocks noGrp="1"/>
          </p:cNvSpPr>
          <p:nvPr>
            <p:ph type="title"/>
          </p:nvPr>
        </p:nvSpPr>
        <p:spPr>
          <a:xfrm>
            <a:off x="5069940" y="365124"/>
            <a:ext cx="6172200" cy="1828800"/>
          </a:xfrm>
        </p:spPr>
        <p:txBody>
          <a:bodyPr>
            <a:normAutofit/>
          </a:bodyPr>
          <a:lstStyle/>
          <a:p>
            <a:r>
              <a:rPr lang="pt-BR" dirty="0"/>
              <a:t>Conclusão	</a:t>
            </a:r>
          </a:p>
        </p:txBody>
      </p:sp>
      <p:pic>
        <p:nvPicPr>
          <p:cNvPr id="4" name="Imagem 3">
            <a:extLst>
              <a:ext uri="{FF2B5EF4-FFF2-40B4-BE49-F238E27FC236}">
                <a16:creationId xmlns:a16="http://schemas.microsoft.com/office/drawing/2014/main" id="{6344C1DC-3DCC-492E-825F-49E6E51AFE7A}"/>
              </a:ext>
            </a:extLst>
          </p:cNvPr>
          <p:cNvPicPr>
            <a:picLocks noChangeAspect="1"/>
          </p:cNvPicPr>
          <p:nvPr/>
        </p:nvPicPr>
        <p:blipFill rotWithShape="1">
          <a:blip r:embed="rId2"/>
          <a:srcRect l="14983" r="17363"/>
          <a:stretch/>
        </p:blipFill>
        <p:spPr>
          <a:xfrm>
            <a:off x="20" y="10"/>
            <a:ext cx="4639713" cy="6857990"/>
          </a:xfrm>
          <a:prstGeom prst="rect">
            <a:avLst/>
          </a:prstGeom>
        </p:spPr>
      </p:pic>
      <p:sp>
        <p:nvSpPr>
          <p:cNvPr id="3" name="Espaço Reservado para Conteúdo 2"/>
          <p:cNvSpPr>
            <a:spLocks noGrp="1"/>
          </p:cNvSpPr>
          <p:nvPr>
            <p:ph idx="1"/>
          </p:nvPr>
        </p:nvSpPr>
        <p:spPr>
          <a:xfrm>
            <a:off x="5069940" y="2322576"/>
            <a:ext cx="6172200" cy="3858768"/>
          </a:xfrm>
        </p:spPr>
        <p:txBody>
          <a:bodyPr>
            <a:normAutofit/>
          </a:bodyPr>
          <a:lstStyle/>
          <a:p>
            <a:endParaRPr lang="pt-BR" sz="2200"/>
          </a:p>
          <a:p>
            <a:endParaRPr lang="pt-BR" sz="2200"/>
          </a:p>
          <a:p>
            <a:r>
              <a:rPr lang="pt-BR" sz="2200"/>
              <a:t>Judas, irmão de Jesus, incentivou a igreja a lutar pela fé que uma vez foi dada aos santos (Jd 3). Essa fé é a sã doutrina da igreja, pela qual temos que zelar. O inimigo não mede esforços para espalhar suas mentiras no meio do povo de Deus. Para se defender desse tipo de ataque, prepare-se pelo conhecimento e pela prática da fé revelado por Cristo na Palavra de Deus.</a:t>
            </a:r>
          </a:p>
        </p:txBody>
      </p:sp>
    </p:spTree>
    <p:extLst>
      <p:ext uri="{BB962C8B-B14F-4D97-AF65-F5344CB8AC3E}">
        <p14:creationId xmlns:p14="http://schemas.microsoft.com/office/powerpoint/2010/main" val="2357259415"/>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slow" p14:dur="1500">
        <p14:window dir="vert"/>
      </p:transition>
    </mc:Choice>
    <mc:Fallback xmlns="">
      <p:transition spd="slow">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5" name="Espaço Reservado para Conteúdo 4" descr="Uma imagem contendo pessoa, mulher, segurando, frente&#10;&#10;Descrição gerada automaticamente">
            <a:extLst>
              <a:ext uri="{FF2B5EF4-FFF2-40B4-BE49-F238E27FC236}">
                <a16:creationId xmlns:a16="http://schemas.microsoft.com/office/drawing/2014/main" id="{7195910B-10B0-46EC-87BF-E2C1FDFDA42B}"/>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5127297" y="409587"/>
            <a:ext cx="6718913" cy="5039185"/>
          </a:xfrm>
          <a:prstGeom prst="rect">
            <a:avLst/>
          </a:prstGeom>
          <a:ln>
            <a:noFill/>
          </a:ln>
          <a:effectLst>
            <a:outerShdw blurRad="292100" dist="139700" dir="2700000" algn="tl" rotWithShape="0">
              <a:srgbClr val="333333">
                <a:alpha val="65000"/>
              </a:srgbClr>
            </a:outerShdw>
          </a:effectLst>
        </p:spPr>
      </p:pic>
      <p:pic>
        <p:nvPicPr>
          <p:cNvPr id="7" name="Imagem 6" descr="Homem de terno azul&#10;&#10;Descrição gerada automaticamente">
            <a:extLst>
              <a:ext uri="{FF2B5EF4-FFF2-40B4-BE49-F238E27FC236}">
                <a16:creationId xmlns:a16="http://schemas.microsoft.com/office/drawing/2014/main" id="{C91BA2FA-4866-433D-9E8E-76E7E8AC04B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4570214" cy="6858000"/>
          </a:xfrm>
          <a:prstGeom prst="rect">
            <a:avLst/>
          </a:prstGeom>
        </p:spPr>
      </p:pic>
      <p:sp>
        <p:nvSpPr>
          <p:cNvPr id="8" name="CaixaDeTexto 7">
            <a:extLst>
              <a:ext uri="{FF2B5EF4-FFF2-40B4-BE49-F238E27FC236}">
                <a16:creationId xmlns:a16="http://schemas.microsoft.com/office/drawing/2014/main" id="{506C6A0B-6E45-488A-A1C5-5659EA8E23DE}"/>
              </a:ext>
            </a:extLst>
          </p:cNvPr>
          <p:cNvSpPr txBox="1"/>
          <p:nvPr/>
        </p:nvSpPr>
        <p:spPr>
          <a:xfrm>
            <a:off x="5362414" y="5858359"/>
            <a:ext cx="2479728" cy="369332"/>
          </a:xfrm>
          <a:prstGeom prst="rect">
            <a:avLst/>
          </a:prstGeom>
          <a:noFill/>
        </p:spPr>
        <p:txBody>
          <a:bodyPr wrap="square" rtlCol="0">
            <a:spAutoFit/>
          </a:bodyPr>
          <a:lstStyle/>
          <a:p>
            <a:r>
              <a:rPr lang="pt-BR"/>
              <a:t>Pr. Júlio César Medeiros</a:t>
            </a:r>
            <a:endParaRPr lang="pt-BR" dirty="0"/>
          </a:p>
        </p:txBody>
      </p:sp>
      <p:pic>
        <p:nvPicPr>
          <p:cNvPr id="10" name="Gráfico 9" descr="Bolas de Harvey 100% com preenchimento sólido">
            <a:extLst>
              <a:ext uri="{FF2B5EF4-FFF2-40B4-BE49-F238E27FC236}">
                <a16:creationId xmlns:a16="http://schemas.microsoft.com/office/drawing/2014/main" id="{97E0EC46-731B-47A5-A9E3-A3868A3A8F41}"/>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11089717" y="5670046"/>
            <a:ext cx="914400" cy="914400"/>
          </a:xfrm>
          <a:prstGeom prst="rect">
            <a:avLst/>
          </a:prstGeom>
        </p:spPr>
      </p:pic>
      <p:pic>
        <p:nvPicPr>
          <p:cNvPr id="18" name="Gráfico 17" descr="Bolas de Harvey 100% com preenchimento sólido">
            <a:extLst>
              <a:ext uri="{FF2B5EF4-FFF2-40B4-BE49-F238E27FC236}">
                <a16:creationId xmlns:a16="http://schemas.microsoft.com/office/drawing/2014/main" id="{B816CE7D-B5E6-4048-BDFC-8A8C1ECBB608}"/>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10214742" y="5670046"/>
            <a:ext cx="914400" cy="914400"/>
          </a:xfrm>
          <a:prstGeom prst="rect">
            <a:avLst/>
          </a:prstGeom>
        </p:spPr>
      </p:pic>
      <p:pic>
        <p:nvPicPr>
          <p:cNvPr id="20" name="Gráfico 19" descr="Bolas de Harvey 100% com preenchimento sólido">
            <a:extLst>
              <a:ext uri="{FF2B5EF4-FFF2-40B4-BE49-F238E27FC236}">
                <a16:creationId xmlns:a16="http://schemas.microsoft.com/office/drawing/2014/main" id="{5DB010EE-43C8-4970-841A-5A5A30E5363B}"/>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9280630" y="5670046"/>
            <a:ext cx="914400" cy="914400"/>
          </a:xfrm>
          <a:prstGeom prst="rect">
            <a:avLst/>
          </a:prstGeom>
        </p:spPr>
      </p:pic>
    </p:spTree>
    <p:extLst>
      <p:ext uri="{BB962C8B-B14F-4D97-AF65-F5344CB8AC3E}">
        <p14:creationId xmlns:p14="http://schemas.microsoft.com/office/powerpoint/2010/main" val="2990158632"/>
      </p:ext>
    </p:extLst>
  </p:cSld>
  <p:clrMapOvr>
    <a:masterClrMapping/>
  </p:clrMapOvr>
  <mc:AlternateContent xmlns:mc="http://schemas.openxmlformats.org/markup-compatibility/2006" xmlns:p14="http://schemas.microsoft.com/office/powerpoint/2010/main">
    <mc:Choice Requires="p14">
      <p:transition spd="slow" p14:dur="1500">
        <p14:window dir="vert"/>
      </p:transition>
    </mc:Choice>
    <mc:Fallback xmlns="">
      <p:transition spd="slow">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4" name="Picture 4" descr="Inscrever Se GIFs - Get the best GIF on GIPHY">
            <a:extLst>
              <a:ext uri="{FF2B5EF4-FFF2-40B4-BE49-F238E27FC236}">
                <a16:creationId xmlns:a16="http://schemas.microsoft.com/office/drawing/2014/main" id="{E04064F2-A5F6-440B-B641-A2A133F5743E}"/>
              </a:ext>
            </a:extLst>
          </p:cNvPr>
          <p:cNvPicPr>
            <a:picLocks noChangeAspect="1" noChangeArrowheads="1" noCrop="1"/>
          </p:cNvPicPr>
          <p:nvPr/>
        </p:nvPicPr>
        <p:blipFill>
          <a:blip r:embed="rId2">
            <a:extLst>
              <a:ext uri="{28A0092B-C50C-407E-A947-70E740481C1C}">
                <a14:useLocalDpi xmlns:a14="http://schemas.microsoft.com/office/drawing/2010/main" val="0"/>
              </a:ext>
            </a:extLst>
          </a:blip>
          <a:srcRect/>
          <a:stretch>
            <a:fillRect/>
          </a:stretch>
        </p:blipFill>
        <p:spPr bwMode="auto">
          <a:xfrm>
            <a:off x="3797502" y="1072280"/>
            <a:ext cx="3390900" cy="1905000"/>
          </a:xfrm>
          <a:prstGeom prst="rect">
            <a:avLst/>
          </a:prstGeom>
          <a:noFill/>
          <a:extLst>
            <a:ext uri="{909E8E84-426E-40DD-AFC4-6F175D3DCCD1}">
              <a14:hiddenFill xmlns:a14="http://schemas.microsoft.com/office/drawing/2010/main">
                <a:solidFill>
                  <a:srgbClr val="FFFFFF"/>
                </a:solidFill>
              </a14:hiddenFill>
            </a:ext>
          </a:extLst>
        </p:spPr>
      </p:pic>
      <p:pic>
        <p:nvPicPr>
          <p:cNvPr id="5" name="Espaço Reservado para Conteúdo 4" descr="Interface gráfica do usuário, Aplicativo, Teams&#10;&#10;Descrição gerada automaticamente">
            <a:extLst>
              <a:ext uri="{FF2B5EF4-FFF2-40B4-BE49-F238E27FC236}">
                <a16:creationId xmlns:a16="http://schemas.microsoft.com/office/drawing/2014/main" id="{A9F5EA7E-3ABD-4172-921F-317104F28D00}"/>
              </a:ext>
            </a:extLst>
          </p:cNvPr>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7205342" y="0"/>
            <a:ext cx="4823815" cy="6736398"/>
          </a:xfrm>
        </p:spPr>
      </p:pic>
      <p:pic>
        <p:nvPicPr>
          <p:cNvPr id="6" name="Imagem 5" descr="Forma&#10;&#10;Descrição gerada automaticamente com confiança baixa">
            <a:extLst>
              <a:ext uri="{FF2B5EF4-FFF2-40B4-BE49-F238E27FC236}">
                <a16:creationId xmlns:a16="http://schemas.microsoft.com/office/drawing/2014/main" id="{AE253FD1-C0CE-4E0E-88FD-AA090F4A8633}"/>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06564" y="2977280"/>
            <a:ext cx="3742258" cy="3673467"/>
          </a:xfrm>
          <a:prstGeom prst="rect">
            <a:avLst/>
          </a:prstGeom>
        </p:spPr>
      </p:pic>
      <p:sp>
        <p:nvSpPr>
          <p:cNvPr id="8" name="CaixaDeTexto 7">
            <a:extLst>
              <a:ext uri="{FF2B5EF4-FFF2-40B4-BE49-F238E27FC236}">
                <a16:creationId xmlns:a16="http://schemas.microsoft.com/office/drawing/2014/main" id="{3CEF2C47-6523-415F-BBD3-862C64C97ADE}"/>
              </a:ext>
            </a:extLst>
          </p:cNvPr>
          <p:cNvSpPr txBox="1"/>
          <p:nvPr/>
        </p:nvSpPr>
        <p:spPr>
          <a:xfrm>
            <a:off x="49975" y="219107"/>
            <a:ext cx="4114800" cy="584775"/>
          </a:xfrm>
          <a:prstGeom prst="rect">
            <a:avLst/>
          </a:prstGeom>
        </p:spPr>
        <p:style>
          <a:lnRef idx="2">
            <a:schemeClr val="accent2"/>
          </a:lnRef>
          <a:fillRef idx="1">
            <a:schemeClr val="lt1"/>
          </a:fillRef>
          <a:effectRef idx="0">
            <a:schemeClr val="accent2"/>
          </a:effectRef>
          <a:fontRef idx="minor">
            <a:schemeClr val="dk1"/>
          </a:fontRef>
        </p:style>
        <p:txBody>
          <a:bodyPr wrap="square" rtlCol="0">
            <a:spAutoFit/>
          </a:bodyPr>
          <a:lstStyle/>
          <a:p>
            <a:r>
              <a:rPr lang="pt-BR" sz="3200" dirty="0"/>
              <a:t>COMO AJUDAR?</a:t>
            </a:r>
          </a:p>
        </p:txBody>
      </p:sp>
      <p:pic>
        <p:nvPicPr>
          <p:cNvPr id="9" name="Imagem 8" descr="Desenho de rosto de pessoa&#10;&#10;Descrição gerada automaticamente com confiança baixa">
            <a:extLst>
              <a:ext uri="{FF2B5EF4-FFF2-40B4-BE49-F238E27FC236}">
                <a16:creationId xmlns:a16="http://schemas.microsoft.com/office/drawing/2014/main" id="{E33C4E3B-B16A-4F99-91E6-A345115CBDDD}"/>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191125" y="121602"/>
            <a:ext cx="1809750" cy="1143000"/>
          </a:xfrm>
          <a:prstGeom prst="rect">
            <a:avLst/>
          </a:prstGeom>
        </p:spPr>
      </p:pic>
    </p:spTree>
    <p:extLst>
      <p:ext uri="{BB962C8B-B14F-4D97-AF65-F5344CB8AC3E}">
        <p14:creationId xmlns:p14="http://schemas.microsoft.com/office/powerpoint/2010/main" val="3556733184"/>
      </p:ext>
    </p:extLst>
  </p:cSld>
  <p:clrMapOvr>
    <a:masterClrMapping/>
  </p:clrMapOvr>
  <mc:AlternateContent xmlns:mc="http://schemas.openxmlformats.org/markup-compatibility/2006" xmlns:p14="http://schemas.microsoft.com/office/powerpoint/2010/main">
    <mc:Choice Requires="p14">
      <p:transition spd="slow" p14:dur="1500">
        <p14:window dir="ver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500" fill="hold"/>
                                        <p:tgtEl>
                                          <p:spTgt spid="6"/>
                                        </p:tgtEl>
                                        <p:attrNameLst>
                                          <p:attrName>ppt_x</p:attrName>
                                        </p:attrNameLst>
                                      </p:cBhvr>
                                      <p:tavLst>
                                        <p:tav tm="0">
                                          <p:val>
                                            <p:strVal val="#ppt_x"/>
                                          </p:val>
                                        </p:tav>
                                        <p:tav tm="100000">
                                          <p:val>
                                            <p:strVal val="#ppt_x"/>
                                          </p:val>
                                        </p:tav>
                                      </p:tavLst>
                                    </p:anim>
                                    <p:anim calcmode="lin" valueType="num">
                                      <p:cBhvr additive="base">
                                        <p:cTn id="8" dur="500" fill="hold"/>
                                        <p:tgtEl>
                                          <p:spTgt spid="6"/>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2" fill="hold" nodeType="clickEffect">
                                  <p:stCondLst>
                                    <p:cond delay="0"/>
                                  </p:stCondLst>
                                  <p:childTnLst>
                                    <p:set>
                                      <p:cBhvr>
                                        <p:cTn id="12" dur="1" fill="hold">
                                          <p:stCondLst>
                                            <p:cond delay="0"/>
                                          </p:stCondLst>
                                        </p:cTn>
                                        <p:tgtEl>
                                          <p:spTgt spid="5"/>
                                        </p:tgtEl>
                                        <p:attrNameLst>
                                          <p:attrName>style.visibility</p:attrName>
                                        </p:attrNameLst>
                                      </p:cBhvr>
                                      <p:to>
                                        <p:strVal val="visible"/>
                                      </p:to>
                                    </p:set>
                                    <p:anim calcmode="lin" valueType="num">
                                      <p:cBhvr additive="base">
                                        <p:cTn id="13" dur="500" fill="hold"/>
                                        <p:tgtEl>
                                          <p:spTgt spid="5"/>
                                        </p:tgtEl>
                                        <p:attrNameLst>
                                          <p:attrName>ppt_x</p:attrName>
                                        </p:attrNameLst>
                                      </p:cBhvr>
                                      <p:tavLst>
                                        <p:tav tm="0">
                                          <p:val>
                                            <p:strVal val="1+#ppt_w/2"/>
                                          </p:val>
                                        </p:tav>
                                        <p:tav tm="100000">
                                          <p:val>
                                            <p:strVal val="#ppt_x"/>
                                          </p:val>
                                        </p:tav>
                                      </p:tavLst>
                                    </p:anim>
                                    <p:anim calcmode="lin" valueType="num">
                                      <p:cBhvr additive="base">
                                        <p:cTn id="14" dur="500" fill="hold"/>
                                        <p:tgtEl>
                                          <p:spTgt spid="5"/>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Tema do Office">
  <a:themeElements>
    <a:clrScheme name="Escritório">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Escritório">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Escritório">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Tema do 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Tema do 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Tema do 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F46216B-77A9-411A-B9D3-5023FCB70208}"/>
    </a:ext>
  </a:extLst>
</a:theme>
</file>

<file path=docProps/app.xml><?xml version="1.0" encoding="utf-8"?>
<Properties xmlns="http://schemas.openxmlformats.org/officeDocument/2006/extended-properties" xmlns:vt="http://schemas.openxmlformats.org/officeDocument/2006/docPropsVTypes">
  <TotalTime>71</TotalTime>
  <Words>1522</Words>
  <Application>Microsoft Office PowerPoint</Application>
  <PresentationFormat>Widescreen</PresentationFormat>
  <Paragraphs>41</Paragraphs>
  <Slides>12</Slides>
  <Notes>0</Notes>
  <HiddenSlides>0</HiddenSlides>
  <MMClips>0</MMClips>
  <ScaleCrop>false</ScaleCrop>
  <HeadingPairs>
    <vt:vector size="6" baseType="variant">
      <vt:variant>
        <vt:lpstr>Fontes usadas</vt:lpstr>
      </vt:variant>
      <vt:variant>
        <vt:i4>3</vt:i4>
      </vt:variant>
      <vt:variant>
        <vt:lpstr>Tema</vt:lpstr>
      </vt:variant>
      <vt:variant>
        <vt:i4>2</vt:i4>
      </vt:variant>
      <vt:variant>
        <vt:lpstr>Títulos de slides</vt:lpstr>
      </vt:variant>
      <vt:variant>
        <vt:i4>12</vt:i4>
      </vt:variant>
    </vt:vector>
  </HeadingPairs>
  <TitlesOfParts>
    <vt:vector size="17" baseType="lpstr">
      <vt:lpstr>Arial</vt:lpstr>
      <vt:lpstr>Calibri</vt:lpstr>
      <vt:lpstr>Calibri Light</vt:lpstr>
      <vt:lpstr>Tema do Office</vt:lpstr>
      <vt:lpstr>Office Theme</vt:lpstr>
      <vt:lpstr> Lição 9 Fuja dos falsos mestres </vt:lpstr>
      <vt:lpstr>Objetivo da lição </vt:lpstr>
      <vt:lpstr>Apresentação do PowerPoint</vt:lpstr>
      <vt:lpstr>Atividade</vt:lpstr>
      <vt:lpstr>Introdução</vt:lpstr>
      <vt:lpstr>1. Combatendo os falsos mestres</vt:lpstr>
      <vt:lpstr>2. “O dom” e “os Dons” do Espírito Santo</vt:lpstr>
      <vt:lpstr>2. Os falsos mestres</vt:lpstr>
      <vt:lpstr>3. Identifique e combata as heresias</vt:lpstr>
      <vt:lpstr>Conclusão </vt:lpstr>
      <vt:lpstr>Apresentação do PowerPoint</vt:lpstr>
      <vt:lpstr>Apresentação do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Lição 5 A luz que brilha nas trevas</dc:title>
  <dc:creator>Julio César Pereira</dc:creator>
  <cp:lastModifiedBy>Julio César Pereira</cp:lastModifiedBy>
  <cp:revision>10</cp:revision>
  <dcterms:created xsi:type="dcterms:W3CDTF">2021-01-30T14:50:10Z</dcterms:created>
  <dcterms:modified xsi:type="dcterms:W3CDTF">2021-02-27T10:28:19Z</dcterms:modified>
</cp:coreProperties>
</file>