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sldIdLst>
    <p:sldId id="266" r:id="rId2"/>
    <p:sldId id="295" r:id="rId3"/>
    <p:sldId id="257" r:id="rId4"/>
    <p:sldId id="256" r:id="rId5"/>
    <p:sldId id="325" r:id="rId6"/>
    <p:sldId id="309" r:id="rId7"/>
    <p:sldId id="321" r:id="rId8"/>
    <p:sldId id="259" r:id="rId9"/>
    <p:sldId id="312" r:id="rId10"/>
    <p:sldId id="320" r:id="rId11"/>
    <p:sldId id="313" r:id="rId12"/>
    <p:sldId id="314" r:id="rId13"/>
    <p:sldId id="318" r:id="rId14"/>
    <p:sldId id="315" r:id="rId15"/>
    <p:sldId id="322" r:id="rId16"/>
    <p:sldId id="316" r:id="rId17"/>
    <p:sldId id="306" r:id="rId18"/>
    <p:sldId id="323" r:id="rId19"/>
    <p:sldId id="327" r:id="rId20"/>
    <p:sldId id="326" r:id="rId21"/>
    <p:sldId id="283" r:id="rId22"/>
    <p:sldId id="324" r:id="rId23"/>
    <p:sldId id="311" r:id="rId24"/>
    <p:sldId id="289" r:id="rId25"/>
    <p:sldId id="273" r:id="rId26"/>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72" d="100"/>
          <a:sy n="72" d="100"/>
        </p:scale>
        <p:origin x="96" y="3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B0DB3-A8FF-4ABB-9E2E-D960422260EB}"/>
              </a:ext>
            </a:extLst>
          </p:cNvPr>
          <p:cNvSpPr>
            <a:spLocks noGrp="1"/>
          </p:cNvSpPr>
          <p:nvPr>
            <p:ph type="ctrTitle"/>
          </p:nvPr>
        </p:nvSpPr>
        <p:spPr>
          <a:xfrm>
            <a:off x="1524000" y="1122363"/>
            <a:ext cx="9144000" cy="3025308"/>
          </a:xfrm>
        </p:spPr>
        <p:txBody>
          <a:bodyPr anchor="b">
            <a:normAutofit/>
          </a:bodyPr>
          <a:lstStyle>
            <a:lvl1pPr algn="ctr">
              <a:defRPr sz="6600"/>
            </a:lvl1pPr>
          </a:lstStyle>
          <a:p>
            <a:r>
              <a:rPr lang="en-US" dirty="0"/>
              <a:t>Click to edit Master title style</a:t>
            </a:r>
          </a:p>
        </p:txBody>
      </p:sp>
      <p:sp>
        <p:nvSpPr>
          <p:cNvPr id="3" name="Subtitle 2">
            <a:extLst>
              <a:ext uri="{FF2B5EF4-FFF2-40B4-BE49-F238E27FC236}">
                <a16:creationId xmlns:a16="http://schemas.microsoft.com/office/drawing/2014/main" id="{8BEE0618-75D7-410F-859C-CDF53BC53E85}"/>
              </a:ext>
            </a:extLst>
          </p:cNvPr>
          <p:cNvSpPr>
            <a:spLocks noGrp="1"/>
          </p:cNvSpPr>
          <p:nvPr>
            <p:ph type="subTitle" idx="1"/>
          </p:nvPr>
        </p:nvSpPr>
        <p:spPr>
          <a:xfrm>
            <a:off x="1524000" y="4386729"/>
            <a:ext cx="9144000" cy="1135529"/>
          </a:xfrm>
        </p:spPr>
        <p:txBody>
          <a:bodyPr>
            <a:normAutofit/>
          </a:bodyPr>
          <a:lstStyle>
            <a:lvl1pPr marL="0" indent="0" algn="ctr">
              <a:lnSpc>
                <a:spcPct val="12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A5237F11-76DB-4DD9-9747-3F38D05BA0FE}"/>
              </a:ext>
            </a:extLst>
          </p:cNvPr>
          <p:cNvSpPr>
            <a:spLocks noGrp="1"/>
          </p:cNvSpPr>
          <p:nvPr>
            <p:ph type="dt" sz="half" idx="10"/>
          </p:nvPr>
        </p:nvSpPr>
        <p:spPr/>
        <p:txBody>
          <a:bodyPr/>
          <a:lstStyle/>
          <a:p>
            <a:fld id="{11EAACC7-3B3F-47D1-959A-EF58926E955E}" type="datetimeFigureOut">
              <a:rPr lang="en-US" smtClean="0"/>
              <a:t>3/12/2021</a:t>
            </a:fld>
            <a:endParaRPr lang="en-US"/>
          </a:p>
        </p:txBody>
      </p:sp>
      <p:sp>
        <p:nvSpPr>
          <p:cNvPr id="5" name="Footer Placeholder 4">
            <a:extLst>
              <a:ext uri="{FF2B5EF4-FFF2-40B4-BE49-F238E27FC236}">
                <a16:creationId xmlns:a16="http://schemas.microsoft.com/office/drawing/2014/main" id="{3059F581-81B0-44B3-ABA5-A25CA4BAE4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10D591-ADCF-4300-8282-72AE357F3D2D}"/>
              </a:ext>
            </a:extLst>
          </p:cNvPr>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27410109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75558-A264-444E-829B-51AAE6B4BFCE}"/>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908D9373-37D1-4135-8D34-755E139F79DD}"/>
              </a:ext>
            </a:extLst>
          </p:cNvPr>
          <p:cNvSpPr>
            <a:spLocks noGrp="1"/>
          </p:cNvSpPr>
          <p:nvPr>
            <p:ph idx="1"/>
          </p:nvPr>
        </p:nvSpPr>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55E4A6B-1966-4E57-9FB8-8B111E97BC11}"/>
              </a:ext>
            </a:extLst>
          </p:cNvPr>
          <p:cNvSpPr>
            <a:spLocks noGrp="1"/>
          </p:cNvSpPr>
          <p:nvPr>
            <p:ph type="dt" sz="half" idx="10"/>
          </p:nvPr>
        </p:nvSpPr>
        <p:spPr/>
        <p:txBody>
          <a:bodyPr/>
          <a:lstStyle/>
          <a:p>
            <a:fld id="{11EAACC7-3B3F-47D1-959A-EF58926E955E}" type="datetimeFigureOut">
              <a:rPr lang="en-US" smtClean="0"/>
              <a:t>3/12/2021</a:t>
            </a:fld>
            <a:endParaRPr lang="en-US" dirty="0"/>
          </a:p>
        </p:txBody>
      </p:sp>
      <p:sp>
        <p:nvSpPr>
          <p:cNvPr id="5" name="Footer Placeholder 4">
            <a:extLst>
              <a:ext uri="{FF2B5EF4-FFF2-40B4-BE49-F238E27FC236}">
                <a16:creationId xmlns:a16="http://schemas.microsoft.com/office/drawing/2014/main" id="{133FC3DD-F2BE-41FF-895B-00129AAB15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1F830C-8424-4FAF-A011-605AE1D147FC}"/>
              </a:ext>
            </a:extLst>
          </p:cNvPr>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924150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A1BE8-ECC1-4027-B16E-C7BECCA9DF4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46C7E1-471A-46AA-8068-98E68C0C20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7C9F8F-EC48-4D16-B4C6-023A7B607BE6}"/>
              </a:ext>
            </a:extLst>
          </p:cNvPr>
          <p:cNvSpPr>
            <a:spLocks noGrp="1"/>
          </p:cNvSpPr>
          <p:nvPr>
            <p:ph type="dt" sz="half" idx="10"/>
          </p:nvPr>
        </p:nvSpPr>
        <p:spPr/>
        <p:txBody>
          <a:bodyPr/>
          <a:lstStyle/>
          <a:p>
            <a:fld id="{11EAACC7-3B3F-47D1-959A-EF58926E955E}" type="datetimeFigureOut">
              <a:rPr lang="en-US" smtClean="0"/>
              <a:t>3/12/2021</a:t>
            </a:fld>
            <a:endParaRPr lang="en-US"/>
          </a:p>
        </p:txBody>
      </p:sp>
      <p:sp>
        <p:nvSpPr>
          <p:cNvPr id="5" name="Footer Placeholder 4">
            <a:extLst>
              <a:ext uri="{FF2B5EF4-FFF2-40B4-BE49-F238E27FC236}">
                <a16:creationId xmlns:a16="http://schemas.microsoft.com/office/drawing/2014/main" id="{B79FA5B3-F726-417B-932A-B93E0C8F5A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7D21F1-1A24-43EA-AB09-3024C491E8FB}"/>
              </a:ext>
            </a:extLst>
          </p:cNvPr>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32821329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16569-B648-4D50-BEB8-E8DAE24D68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0831B3-A1FD-470C-BEEE-4CFB441502DD}"/>
              </a:ext>
            </a:extLst>
          </p:cNvPr>
          <p:cNvSpPr>
            <a:spLocks noGrp="1"/>
          </p:cNvSpPr>
          <p:nvPr>
            <p:ph sz="half" idx="1"/>
          </p:nvPr>
        </p:nvSpPr>
        <p:spPr>
          <a:xfrm>
            <a:off x="838200" y="1924493"/>
            <a:ext cx="5181600" cy="4252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1F34A17-C244-438C-9AE3-FB9B3CE3BD8F}"/>
              </a:ext>
            </a:extLst>
          </p:cNvPr>
          <p:cNvSpPr>
            <a:spLocks noGrp="1"/>
          </p:cNvSpPr>
          <p:nvPr>
            <p:ph sz="half" idx="2"/>
          </p:nvPr>
        </p:nvSpPr>
        <p:spPr>
          <a:xfrm>
            <a:off x="6172200" y="1924493"/>
            <a:ext cx="5181600" cy="4252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4CFA3AA-3FC1-4B98-8F99-1726F1AC0A38}"/>
              </a:ext>
            </a:extLst>
          </p:cNvPr>
          <p:cNvSpPr>
            <a:spLocks noGrp="1"/>
          </p:cNvSpPr>
          <p:nvPr>
            <p:ph type="dt" sz="half" idx="10"/>
          </p:nvPr>
        </p:nvSpPr>
        <p:spPr/>
        <p:txBody>
          <a:bodyPr/>
          <a:lstStyle/>
          <a:p>
            <a:fld id="{11EAACC7-3B3F-47D1-959A-EF58926E955E}" type="datetimeFigureOut">
              <a:rPr lang="en-US" smtClean="0"/>
              <a:t>3/12/2021</a:t>
            </a:fld>
            <a:endParaRPr lang="en-US"/>
          </a:p>
        </p:txBody>
      </p:sp>
      <p:sp>
        <p:nvSpPr>
          <p:cNvPr id="6" name="Footer Placeholder 5">
            <a:extLst>
              <a:ext uri="{FF2B5EF4-FFF2-40B4-BE49-F238E27FC236}">
                <a16:creationId xmlns:a16="http://schemas.microsoft.com/office/drawing/2014/main" id="{1CE10883-BACC-41A1-9067-ECFDB937D7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7660A2-13C9-4432-A6EB-A4FF3D78F15F}"/>
              </a:ext>
            </a:extLst>
          </p:cNvPr>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1547923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7C843-C993-4E9C-80DD-3620816E56A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D91A8E3-B066-4511-9C6E-A3435B64DD88}"/>
              </a:ext>
            </a:extLst>
          </p:cNvPr>
          <p:cNvSpPr>
            <a:spLocks noGrp="1"/>
          </p:cNvSpPr>
          <p:nvPr>
            <p:ph type="body" idx="1"/>
          </p:nvPr>
        </p:nvSpPr>
        <p:spPr>
          <a:xfrm>
            <a:off x="839788" y="1734325"/>
            <a:ext cx="5157787" cy="823912"/>
          </a:xfrm>
        </p:spPr>
        <p:txBody>
          <a:bodyPr anchor="b">
            <a:normAutofit/>
          </a:bodyPr>
          <a:lstStyle>
            <a:lvl1pPr marL="0" indent="0">
              <a:buNone/>
              <a:defRPr sz="20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6E86B63-4102-4802-94D7-F138F80F3E19}"/>
              </a:ext>
            </a:extLst>
          </p:cNvPr>
          <p:cNvSpPr>
            <a:spLocks noGrp="1"/>
          </p:cNvSpPr>
          <p:nvPr>
            <p:ph sz="half" idx="2"/>
          </p:nvPr>
        </p:nvSpPr>
        <p:spPr>
          <a:xfrm>
            <a:off x="839788" y="2558237"/>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9C924765-08A7-4A60-86DC-DC420F60BBAE}"/>
              </a:ext>
            </a:extLst>
          </p:cNvPr>
          <p:cNvSpPr>
            <a:spLocks noGrp="1"/>
          </p:cNvSpPr>
          <p:nvPr>
            <p:ph type="body" sz="quarter" idx="3"/>
          </p:nvPr>
        </p:nvSpPr>
        <p:spPr>
          <a:xfrm>
            <a:off x="6172200" y="1734325"/>
            <a:ext cx="5183188" cy="823912"/>
          </a:xfrm>
        </p:spPr>
        <p:txBody>
          <a:bodyPr anchor="b">
            <a:normAutofit/>
          </a:bodyPr>
          <a:lstStyle>
            <a:lvl1pPr marL="0" indent="0">
              <a:buNone/>
              <a:defRPr sz="20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AA2795-EFB6-4000-8F25-FBB62646C0CD}"/>
              </a:ext>
            </a:extLst>
          </p:cNvPr>
          <p:cNvSpPr>
            <a:spLocks noGrp="1"/>
          </p:cNvSpPr>
          <p:nvPr>
            <p:ph sz="quarter" idx="4"/>
          </p:nvPr>
        </p:nvSpPr>
        <p:spPr>
          <a:xfrm>
            <a:off x="6172200" y="2558237"/>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942CFB-FE12-494A-9C41-3CB90F07BDAA}"/>
              </a:ext>
            </a:extLst>
          </p:cNvPr>
          <p:cNvSpPr>
            <a:spLocks noGrp="1"/>
          </p:cNvSpPr>
          <p:nvPr>
            <p:ph type="dt" sz="half" idx="10"/>
          </p:nvPr>
        </p:nvSpPr>
        <p:spPr/>
        <p:txBody>
          <a:bodyPr/>
          <a:lstStyle/>
          <a:p>
            <a:fld id="{11EAACC7-3B3F-47D1-959A-EF58926E955E}" type="datetimeFigureOut">
              <a:rPr lang="en-US" smtClean="0"/>
              <a:t>3/12/2021</a:t>
            </a:fld>
            <a:endParaRPr lang="en-US"/>
          </a:p>
        </p:txBody>
      </p:sp>
      <p:sp>
        <p:nvSpPr>
          <p:cNvPr id="8" name="Footer Placeholder 7">
            <a:extLst>
              <a:ext uri="{FF2B5EF4-FFF2-40B4-BE49-F238E27FC236}">
                <a16:creationId xmlns:a16="http://schemas.microsoft.com/office/drawing/2014/main" id="{6C3A07E3-59E1-4EBD-9687-4B6ABE96ACA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CF7BB23-7539-4674-8B66-ACEFF94686CE}"/>
              </a:ext>
            </a:extLst>
          </p:cNvPr>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24071014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841DB-C73C-4968-B434-A6AA14DAF62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08152BF-92C7-4BF5-A9DB-16A0BF0F5F5D}"/>
              </a:ext>
            </a:extLst>
          </p:cNvPr>
          <p:cNvSpPr>
            <a:spLocks noGrp="1"/>
          </p:cNvSpPr>
          <p:nvPr>
            <p:ph type="dt" sz="half" idx="10"/>
          </p:nvPr>
        </p:nvSpPr>
        <p:spPr/>
        <p:txBody>
          <a:bodyPr/>
          <a:lstStyle/>
          <a:p>
            <a:fld id="{11EAACC7-3B3F-47D1-959A-EF58926E955E}" type="datetimeFigureOut">
              <a:rPr lang="en-US" smtClean="0"/>
              <a:t>3/12/2021</a:t>
            </a:fld>
            <a:endParaRPr lang="en-US"/>
          </a:p>
        </p:txBody>
      </p:sp>
      <p:sp>
        <p:nvSpPr>
          <p:cNvPr id="4" name="Footer Placeholder 3">
            <a:extLst>
              <a:ext uri="{FF2B5EF4-FFF2-40B4-BE49-F238E27FC236}">
                <a16:creationId xmlns:a16="http://schemas.microsoft.com/office/drawing/2014/main" id="{C1289DB7-F492-4037-A439-D70F7E55652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FFA96F1-8B8A-4E83-B3C2-E10DE522AD30}"/>
              </a:ext>
            </a:extLst>
          </p:cNvPr>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14229543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8031033-9688-463F-9614-47F2F5BC6BF7}"/>
              </a:ext>
            </a:extLst>
          </p:cNvPr>
          <p:cNvSpPr>
            <a:spLocks noGrp="1"/>
          </p:cNvSpPr>
          <p:nvPr>
            <p:ph type="dt" sz="half" idx="10"/>
          </p:nvPr>
        </p:nvSpPr>
        <p:spPr/>
        <p:txBody>
          <a:bodyPr/>
          <a:lstStyle/>
          <a:p>
            <a:fld id="{11EAACC7-3B3F-47D1-959A-EF58926E955E}" type="datetimeFigureOut">
              <a:rPr lang="en-US" smtClean="0"/>
              <a:t>3/12/2021</a:t>
            </a:fld>
            <a:endParaRPr lang="en-US"/>
          </a:p>
        </p:txBody>
      </p:sp>
      <p:sp>
        <p:nvSpPr>
          <p:cNvPr id="3" name="Footer Placeholder 2">
            <a:extLst>
              <a:ext uri="{FF2B5EF4-FFF2-40B4-BE49-F238E27FC236}">
                <a16:creationId xmlns:a16="http://schemas.microsoft.com/office/drawing/2014/main" id="{085B8DB2-C14B-45AC-ACAF-8702DF59C6E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001DA57-8D4E-4075-9460-4F03DF8AABA8}"/>
              </a:ext>
            </a:extLst>
          </p:cNvPr>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10687989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CBE2C-9DAA-489D-AC88-15CBBA8A9B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EE124BE-E494-445A-A4FB-A2A8F28F0C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F2446DE-9A32-4774-9F7C-86678CA90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00115D-61B3-46D0-B4D3-30C374B526CF}"/>
              </a:ext>
            </a:extLst>
          </p:cNvPr>
          <p:cNvSpPr>
            <a:spLocks noGrp="1"/>
          </p:cNvSpPr>
          <p:nvPr>
            <p:ph type="dt" sz="half" idx="10"/>
          </p:nvPr>
        </p:nvSpPr>
        <p:spPr/>
        <p:txBody>
          <a:bodyPr/>
          <a:lstStyle/>
          <a:p>
            <a:fld id="{11EAACC7-3B3F-47D1-959A-EF58926E955E}" type="datetimeFigureOut">
              <a:rPr lang="en-US" smtClean="0"/>
              <a:t>3/12/2021</a:t>
            </a:fld>
            <a:endParaRPr lang="en-US"/>
          </a:p>
        </p:txBody>
      </p:sp>
      <p:sp>
        <p:nvSpPr>
          <p:cNvPr id="6" name="Footer Placeholder 5">
            <a:extLst>
              <a:ext uri="{FF2B5EF4-FFF2-40B4-BE49-F238E27FC236}">
                <a16:creationId xmlns:a16="http://schemas.microsoft.com/office/drawing/2014/main" id="{EF3C2AFC-D0F8-469F-B1E0-123C2E066E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B9BCDA-9EF7-4531-8021-AF7B30751516}"/>
              </a:ext>
            </a:extLst>
          </p:cNvPr>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8336276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AE558-F89F-4688-94E5-77F37D49F1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BCD35AF-8CA2-49BB-BAE9-F29A0186E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05CAA98-55BD-4118-A8AF-D603060784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BFF4C5-82A8-4AD8-B7E2-2882F657683C}"/>
              </a:ext>
            </a:extLst>
          </p:cNvPr>
          <p:cNvSpPr>
            <a:spLocks noGrp="1"/>
          </p:cNvSpPr>
          <p:nvPr>
            <p:ph type="dt" sz="half" idx="10"/>
          </p:nvPr>
        </p:nvSpPr>
        <p:spPr/>
        <p:txBody>
          <a:bodyPr/>
          <a:lstStyle/>
          <a:p>
            <a:fld id="{11EAACC7-3B3F-47D1-959A-EF58926E955E}" type="datetimeFigureOut">
              <a:rPr lang="en-US" smtClean="0"/>
              <a:t>3/12/2021</a:t>
            </a:fld>
            <a:endParaRPr lang="en-US"/>
          </a:p>
        </p:txBody>
      </p:sp>
      <p:sp>
        <p:nvSpPr>
          <p:cNvPr id="6" name="Footer Placeholder 5">
            <a:extLst>
              <a:ext uri="{FF2B5EF4-FFF2-40B4-BE49-F238E27FC236}">
                <a16:creationId xmlns:a16="http://schemas.microsoft.com/office/drawing/2014/main" id="{3860B401-B64F-417B-8AD6-581A22E5E0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24BD4C-7149-44BF-8150-F72CAA95A56D}"/>
              </a:ext>
            </a:extLst>
          </p:cNvPr>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38799192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E5C77-55F8-4677-A96C-E6D3F5545DC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A064EF-ADDA-4943-8F87-A7469D7997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B0D493-D1E7-4358-95E9-B5B80A49E603}"/>
              </a:ext>
            </a:extLst>
          </p:cNvPr>
          <p:cNvSpPr>
            <a:spLocks noGrp="1"/>
          </p:cNvSpPr>
          <p:nvPr>
            <p:ph type="dt" sz="half" idx="10"/>
          </p:nvPr>
        </p:nvSpPr>
        <p:spPr/>
        <p:txBody>
          <a:bodyPr/>
          <a:lstStyle/>
          <a:p>
            <a:fld id="{11EAACC7-3B3F-47D1-959A-EF58926E955E}" type="datetimeFigureOut">
              <a:rPr lang="en-US" smtClean="0"/>
              <a:t>3/12/2021</a:t>
            </a:fld>
            <a:endParaRPr lang="en-US"/>
          </a:p>
        </p:txBody>
      </p:sp>
      <p:sp>
        <p:nvSpPr>
          <p:cNvPr id="5" name="Footer Placeholder 4">
            <a:extLst>
              <a:ext uri="{FF2B5EF4-FFF2-40B4-BE49-F238E27FC236}">
                <a16:creationId xmlns:a16="http://schemas.microsoft.com/office/drawing/2014/main" id="{A6E98326-3276-4B9E-960F-10C6677BFA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4C3AC2-288D-4FEE-BF80-0EAEDDFAB049}"/>
              </a:ext>
            </a:extLst>
          </p:cNvPr>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30143141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3333C6A-5417-40BD-BF7A-94058322377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43BCB45-B343-46F6-9718-AA0D68CED1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BDA2A4-FD34-4E17-908F-4367B1E644C3}"/>
              </a:ext>
            </a:extLst>
          </p:cNvPr>
          <p:cNvSpPr>
            <a:spLocks noGrp="1"/>
          </p:cNvSpPr>
          <p:nvPr>
            <p:ph type="dt" sz="half" idx="10"/>
          </p:nvPr>
        </p:nvSpPr>
        <p:spPr/>
        <p:txBody>
          <a:bodyPr/>
          <a:lstStyle/>
          <a:p>
            <a:fld id="{11EAACC7-3B3F-47D1-959A-EF58926E955E}" type="datetimeFigureOut">
              <a:rPr lang="en-US" smtClean="0"/>
              <a:t>3/12/2021</a:t>
            </a:fld>
            <a:endParaRPr lang="en-US"/>
          </a:p>
        </p:txBody>
      </p:sp>
      <p:sp>
        <p:nvSpPr>
          <p:cNvPr id="5" name="Footer Placeholder 4">
            <a:extLst>
              <a:ext uri="{FF2B5EF4-FFF2-40B4-BE49-F238E27FC236}">
                <a16:creationId xmlns:a16="http://schemas.microsoft.com/office/drawing/2014/main" id="{93B87AE3-776D-451D-AA52-C06B747248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A0C4D5-BE1E-4D6A-9196-E0F9E42B2E1E}"/>
              </a:ext>
            </a:extLst>
          </p:cNvPr>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289485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4436E0F2-A64B-471E-93C0-8DFE08CC57C8}"/>
              </a:ext>
            </a:extLst>
          </p:cNvPr>
          <p:cNvCxnSpPr>
            <a:cxnSpLocks/>
          </p:cNvCxnSpPr>
          <p:nvPr/>
        </p:nvCxnSpPr>
        <p:spPr>
          <a:xfrm flipH="1">
            <a:off x="0" y="0"/>
            <a:ext cx="3119718" cy="685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C1E3AB1-2A8C-4607-9FAE-D8BDB280FE1A}"/>
              </a:ext>
            </a:extLst>
          </p:cNvPr>
          <p:cNvCxnSpPr>
            <a:cxnSpLocks/>
          </p:cNvCxnSpPr>
          <p:nvPr/>
        </p:nvCxnSpPr>
        <p:spPr>
          <a:xfrm flipH="1">
            <a:off x="0" y="0"/>
            <a:ext cx="903768" cy="65436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6D66059-832F-40B6-A35F-F56C8F38A1E7}"/>
              </a:ext>
            </a:extLst>
          </p:cNvPr>
          <p:cNvCxnSpPr>
            <a:cxnSpLocks/>
          </p:cNvCxnSpPr>
          <p:nvPr/>
        </p:nvCxnSpPr>
        <p:spPr>
          <a:xfrm flipH="1" flipV="1">
            <a:off x="-42863" y="5791200"/>
            <a:ext cx="6286501" cy="106680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515E2ED-7EA9-448D-83FA-54C3DF9723BD}"/>
              </a:ext>
            </a:extLst>
          </p:cNvPr>
          <p:cNvCxnSpPr>
            <a:cxnSpLocks/>
          </p:cNvCxnSpPr>
          <p:nvPr/>
        </p:nvCxnSpPr>
        <p:spPr>
          <a:xfrm flipH="1">
            <a:off x="8462964" y="5848350"/>
            <a:ext cx="3729036" cy="100965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0595356-EABD-4767-AC9D-EA21FF115EC0}"/>
              </a:ext>
            </a:extLst>
          </p:cNvPr>
          <p:cNvCxnSpPr>
            <a:cxnSpLocks/>
          </p:cNvCxnSpPr>
          <p:nvPr/>
        </p:nvCxnSpPr>
        <p:spPr>
          <a:xfrm flipH="1">
            <a:off x="11543158" y="1647825"/>
            <a:ext cx="648842" cy="52101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8CD9F06-9628-469C-B788-A894E3E08281}"/>
              </a:ext>
            </a:extLst>
          </p:cNvPr>
          <p:cNvCxnSpPr>
            <a:cxnSpLocks/>
          </p:cNvCxnSpPr>
          <p:nvPr/>
        </p:nvCxnSpPr>
        <p:spPr>
          <a:xfrm flipH="1" flipV="1">
            <a:off x="10781554" y="0"/>
            <a:ext cx="1410446" cy="425834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550A431-0B61-421B-B4B7-24C0CFF0F938}"/>
              </a:ext>
            </a:extLst>
          </p:cNvPr>
          <p:cNvCxnSpPr>
            <a:cxnSpLocks/>
          </p:cNvCxnSpPr>
          <p:nvPr/>
        </p:nvCxnSpPr>
        <p:spPr>
          <a:xfrm flipH="1" flipV="1">
            <a:off x="6529388" y="-4763"/>
            <a:ext cx="5662612" cy="9319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675B94C5-D205-4339-B029-5D0FD2E5F3DB}"/>
              </a:ext>
            </a:extLst>
          </p:cNvPr>
          <p:cNvSpPr>
            <a:spLocks noGrp="1"/>
          </p:cNvSpPr>
          <p:nvPr>
            <p:ph type="title"/>
          </p:nvPr>
        </p:nvSpPr>
        <p:spPr>
          <a:xfrm>
            <a:off x="1143000" y="533401"/>
            <a:ext cx="9906000" cy="138215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096DC5C-BD34-4CE4-8AA7-A6A4B9516F8F}"/>
              </a:ext>
            </a:extLst>
          </p:cNvPr>
          <p:cNvSpPr>
            <a:spLocks noGrp="1"/>
          </p:cNvSpPr>
          <p:nvPr>
            <p:ph type="body" idx="1"/>
          </p:nvPr>
        </p:nvSpPr>
        <p:spPr>
          <a:xfrm>
            <a:off x="1143000" y="2009554"/>
            <a:ext cx="9906000" cy="402442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1F192A7-D622-449D-9FC2-48FDE4D690F1}"/>
              </a:ext>
            </a:extLst>
          </p:cNvPr>
          <p:cNvSpPr>
            <a:spLocks noGrp="1"/>
          </p:cNvSpPr>
          <p:nvPr>
            <p:ph type="dt" sz="half" idx="2"/>
          </p:nvPr>
        </p:nvSpPr>
        <p:spPr>
          <a:xfrm>
            <a:off x="7337102" y="6398878"/>
            <a:ext cx="4193908" cy="365125"/>
          </a:xfrm>
          <a:prstGeom prst="rect">
            <a:avLst/>
          </a:prstGeom>
        </p:spPr>
        <p:txBody>
          <a:bodyPr vert="horz" lIns="91440" tIns="45720" rIns="91440" bIns="45720" rtlCol="0" anchor="ctr">
            <a:normAutofit/>
          </a:bodyPr>
          <a:lstStyle>
            <a:lvl1pPr algn="r">
              <a:defRPr sz="1100">
                <a:solidFill>
                  <a:schemeClr val="tx2"/>
                </a:solidFill>
                <a:latin typeface="+mn-lt"/>
              </a:defRPr>
            </a:lvl1pPr>
          </a:lstStyle>
          <a:p>
            <a:fld id="{11EAACC7-3B3F-47D1-959A-EF58926E955E}" type="datetimeFigureOut">
              <a:rPr lang="en-US" smtClean="0"/>
              <a:t>3/12/2021</a:t>
            </a:fld>
            <a:endParaRPr lang="en-US"/>
          </a:p>
        </p:txBody>
      </p:sp>
      <p:sp>
        <p:nvSpPr>
          <p:cNvPr id="5" name="Footer Placeholder 4">
            <a:extLst>
              <a:ext uri="{FF2B5EF4-FFF2-40B4-BE49-F238E27FC236}">
                <a16:creationId xmlns:a16="http://schemas.microsoft.com/office/drawing/2014/main" id="{8435B93C-2BE9-4847-BFE5-D3CBCC6E948C}"/>
              </a:ext>
            </a:extLst>
          </p:cNvPr>
          <p:cNvSpPr>
            <a:spLocks noGrp="1"/>
          </p:cNvSpPr>
          <p:nvPr>
            <p:ph type="ftr" sz="quarter" idx="3"/>
          </p:nvPr>
        </p:nvSpPr>
        <p:spPr>
          <a:xfrm>
            <a:off x="154429" y="6398878"/>
            <a:ext cx="4497315" cy="365125"/>
          </a:xfrm>
          <a:prstGeom prst="rect">
            <a:avLst/>
          </a:prstGeom>
        </p:spPr>
        <p:txBody>
          <a:bodyPr vert="horz" lIns="91440" tIns="45720" rIns="91440" bIns="45720" rtlCol="0" anchor="ctr">
            <a:normAutofit/>
          </a:bodyPr>
          <a:lstStyle>
            <a:lvl1pPr algn="l">
              <a:defRPr sz="1200" b="1" spc="30" baseline="0">
                <a:solidFill>
                  <a:schemeClr val="tx2"/>
                </a:solidFill>
                <a:latin typeface="+mj-lt"/>
              </a:defRPr>
            </a:lvl1pPr>
          </a:lstStyle>
          <a:p>
            <a:endParaRPr lang="en-US" dirty="0"/>
          </a:p>
        </p:txBody>
      </p:sp>
      <p:sp>
        <p:nvSpPr>
          <p:cNvPr id="6" name="Slide Number Placeholder 5">
            <a:extLst>
              <a:ext uri="{FF2B5EF4-FFF2-40B4-BE49-F238E27FC236}">
                <a16:creationId xmlns:a16="http://schemas.microsoft.com/office/drawing/2014/main" id="{ADF70A99-395E-4F22-8AAB-6C7EE743D7D5}"/>
              </a:ext>
            </a:extLst>
          </p:cNvPr>
          <p:cNvSpPr>
            <a:spLocks noGrp="1"/>
          </p:cNvSpPr>
          <p:nvPr>
            <p:ph type="sldNum" sz="quarter" idx="4"/>
          </p:nvPr>
        </p:nvSpPr>
        <p:spPr>
          <a:xfrm>
            <a:off x="11602477" y="6398878"/>
            <a:ext cx="470887" cy="365125"/>
          </a:xfrm>
          <a:prstGeom prst="rect">
            <a:avLst/>
          </a:prstGeom>
        </p:spPr>
        <p:txBody>
          <a:bodyPr vert="horz" lIns="91440" tIns="45720" rIns="91440" bIns="45720" rtlCol="0" anchor="ctr">
            <a:normAutofit/>
          </a:bodyPr>
          <a:lstStyle>
            <a:lvl1pPr algn="r">
              <a:defRPr sz="1100">
                <a:solidFill>
                  <a:schemeClr val="tx2"/>
                </a:solidFill>
                <a:latin typeface="+mn-lt"/>
              </a:defRPr>
            </a:lvl1pPr>
          </a:lstStyle>
          <a:p>
            <a:fld id="{312CC964-A50B-4C29-B4E4-2C30BB34CCF3}" type="slidenum">
              <a:rPr lang="en-US" smtClean="0"/>
              <a:t>‹nº›</a:t>
            </a:fld>
            <a:endParaRPr lang="en-US"/>
          </a:p>
        </p:txBody>
      </p:sp>
    </p:spTree>
    <p:extLst>
      <p:ext uri="{BB962C8B-B14F-4D97-AF65-F5344CB8AC3E}">
        <p14:creationId xmlns:p14="http://schemas.microsoft.com/office/powerpoint/2010/main" val="564842370"/>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6" r:id="rId6"/>
    <p:sldLayoutId id="2147483662" r:id="rId7"/>
    <p:sldLayoutId id="2147483663" r:id="rId8"/>
    <p:sldLayoutId id="2147483664" r:id="rId9"/>
    <p:sldLayoutId id="2147483665" r:id="rId10"/>
    <p:sldLayoutId id="2147483667" r:id="rId11"/>
  </p:sldLayoutIdLst>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i="1" kern="1200" cap="all" baseline="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SzPct val="80000"/>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SzPct val="80000"/>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SzPct val="80000"/>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 Id="rId5" Type="http://schemas.openxmlformats.org/officeDocument/2006/relationships/image" Target="../media/image6.gif"/><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hyperlink" Target="https://www.biblegateway.com/passage/?search=Gn%2041:51&amp;version=ARC&amp;src=tool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creativecommons.org/licenses/by-nc/3.0/" TargetMode="External"/><Relationship Id="rId2" Type="http://schemas.openxmlformats.org/officeDocument/2006/relationships/hyperlink" Target="http://casaemusica.blogspot.com/2012/05/e-agora-jose.html"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video" Target="https://www.youtube.com/embed/p9YgFrPQKpQ?feature=oembed" TargetMode="Externa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slideLayout" Target="../slideLayouts/slideLayout2.xml"/><Relationship Id="rId7" Type="http://schemas.openxmlformats.org/officeDocument/2006/relationships/image" Target="../media/image25.sv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image" Target="../media/image27.svg"/></Relationships>
</file>

<file path=ppt/slides/_rels/slide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3.jpeg"/><Relationship Id="rId7" Type="http://schemas.openxmlformats.org/officeDocument/2006/relationships/image" Target="../media/image37.svg"/><Relationship Id="rId2" Type="http://schemas.openxmlformats.org/officeDocument/2006/relationships/slideLayout" Target="../slideLayouts/slideLayout6.xml"/><Relationship Id="rId1" Type="http://schemas.openxmlformats.org/officeDocument/2006/relationships/video" Target="https://www.youtube.com/embed/2TasbfRk1YY?feature=oembed" TargetMode="External"/><Relationship Id="rId6" Type="http://schemas.openxmlformats.org/officeDocument/2006/relationships/image" Target="../media/image36.png"/><Relationship Id="rId5" Type="http://schemas.openxmlformats.org/officeDocument/2006/relationships/image" Target="../media/image35.svg"/><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2.xml"/><Relationship Id="rId5" Type="http://schemas.openxmlformats.org/officeDocument/2006/relationships/image" Target="../media/image41.svg"/><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gif"/><Relationship Id="rId1" Type="http://schemas.openxmlformats.org/officeDocument/2006/relationships/slideLayout" Target="../slideLayouts/slideLayout2.xml"/><Relationship Id="rId5" Type="http://schemas.openxmlformats.org/officeDocument/2006/relationships/image" Target="../media/image6.gif"/><Relationship Id="rId4" Type="http://schemas.openxmlformats.org/officeDocument/2006/relationships/image" Target="../media/image44.jpg"/></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hyperlink" Target="http://www.adveracruzfranca.com.br/estudos.php?id=132" TargetMode="External"/><Relationship Id="rId1" Type="http://schemas.openxmlformats.org/officeDocument/2006/relationships/slideLayout" Target="../slideLayouts/slideLayout2.xml"/><Relationship Id="rId4" Type="http://schemas.openxmlformats.org/officeDocument/2006/relationships/image" Target="../media/image6.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4E8F08-D917-4F5E-B6BA-214619EB540C}"/>
              </a:ext>
            </a:extLst>
          </p:cNvPr>
          <p:cNvSpPr>
            <a:spLocks noGrp="1"/>
          </p:cNvSpPr>
          <p:nvPr>
            <p:ph type="ctrTitle"/>
          </p:nvPr>
        </p:nvSpPr>
        <p:spPr>
          <a:xfrm>
            <a:off x="5297762" y="640079"/>
            <a:ext cx="6251110" cy="4522935"/>
          </a:xfrm>
        </p:spPr>
        <p:txBody>
          <a:bodyPr anchor="b">
            <a:normAutofit/>
          </a:bodyPr>
          <a:lstStyle/>
          <a:p>
            <a:pPr algn="l"/>
            <a:r>
              <a:rPr lang="pt-BR" sz="5400" b="1" dirty="0">
                <a:latin typeface="Arial" panose="020B0604020202020204" pitchFamily="34" charset="0"/>
                <a:cs typeface="Arial" panose="020B0604020202020204" pitchFamily="34" charset="0"/>
              </a:rPr>
              <a:t>Lição 11 Lidando com as perdas </a:t>
            </a:r>
            <a:br>
              <a:rPr lang="pt-BR" sz="5400" b="1" dirty="0">
                <a:latin typeface="Arial" panose="020B0604020202020204" pitchFamily="34" charset="0"/>
                <a:cs typeface="Arial" panose="020B0604020202020204" pitchFamily="34" charset="0"/>
              </a:rPr>
            </a:br>
            <a:endParaRPr lang="pt-BR" sz="5400" b="1" dirty="0">
              <a:latin typeface="Arial" panose="020B0604020202020204" pitchFamily="34" charset="0"/>
              <a:cs typeface="Arial" panose="020B0604020202020204" pitchFamily="34" charset="0"/>
            </a:endParaRPr>
          </a:p>
        </p:txBody>
      </p:sp>
      <p:sp>
        <p:nvSpPr>
          <p:cNvPr id="3" name="Subtítulo 2">
            <a:extLst>
              <a:ext uri="{FF2B5EF4-FFF2-40B4-BE49-F238E27FC236}">
                <a16:creationId xmlns:a16="http://schemas.microsoft.com/office/drawing/2014/main" id="{25F94DAD-0C60-4DD8-96DD-FF557488E190}"/>
              </a:ext>
            </a:extLst>
          </p:cNvPr>
          <p:cNvSpPr>
            <a:spLocks noGrp="1"/>
          </p:cNvSpPr>
          <p:nvPr>
            <p:ph type="subTitle" idx="1"/>
          </p:nvPr>
        </p:nvSpPr>
        <p:spPr>
          <a:xfrm>
            <a:off x="5297761" y="4636008"/>
            <a:ext cx="1471030" cy="527007"/>
          </a:xfrm>
        </p:spPr>
        <p:style>
          <a:lnRef idx="2">
            <a:schemeClr val="accent3">
              <a:shade val="50000"/>
            </a:schemeClr>
          </a:lnRef>
          <a:fillRef idx="1">
            <a:schemeClr val="accent3"/>
          </a:fillRef>
          <a:effectRef idx="0">
            <a:schemeClr val="accent3"/>
          </a:effectRef>
          <a:fontRef idx="minor">
            <a:schemeClr val="lt1"/>
          </a:fontRef>
        </p:style>
        <p:txBody>
          <a:bodyPr>
            <a:normAutofit/>
          </a:bodyPr>
          <a:lstStyle/>
          <a:p>
            <a:pPr algn="l"/>
            <a:r>
              <a:rPr lang="pt-BR" dirty="0"/>
              <a:t>EBD. COM</a:t>
            </a:r>
          </a:p>
        </p:txBody>
      </p:sp>
      <p:pic>
        <p:nvPicPr>
          <p:cNvPr id="1026" name="Picture 2" descr="Revista Escola Dominical, Lições Bíblicas Betel e CPAD - EBD Hoje">
            <a:extLst>
              <a:ext uri="{FF2B5EF4-FFF2-40B4-BE49-F238E27FC236}">
                <a16:creationId xmlns:a16="http://schemas.microsoft.com/office/drawing/2014/main" id="{B6EC78F1-8D0F-4B31-AF05-4A3B606BA18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1709"/>
          <a:stretch/>
        </p:blipFill>
        <p:spPr bwMode="auto">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pic>
        <p:nvPicPr>
          <p:cNvPr id="5" name="Imagem 4">
            <a:extLst>
              <a:ext uri="{FF2B5EF4-FFF2-40B4-BE49-F238E27FC236}">
                <a16:creationId xmlns:a16="http://schemas.microsoft.com/office/drawing/2014/main" id="{8D001C4C-17D8-4B94-9202-9C30E3A9FD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94841" y="210312"/>
            <a:ext cx="2054032" cy="1808059"/>
          </a:xfrm>
          <a:prstGeom prst="rect">
            <a:avLst/>
          </a:prstGeom>
        </p:spPr>
      </p:pic>
    </p:spTree>
    <p:extLst>
      <p:ext uri="{BB962C8B-B14F-4D97-AF65-F5344CB8AC3E}">
        <p14:creationId xmlns:p14="http://schemas.microsoft.com/office/powerpoint/2010/main" val="883034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4436E0F2-A64B-471E-93C0-8DFE08CC57C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3119718" cy="685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C1E3AB1-2A8C-4607-9FAE-D8BDB280FE1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903768" cy="65436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6D66059-832F-40B6-A35F-F56C8F38A1E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42863" y="5791200"/>
            <a:ext cx="6286501" cy="106680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515E2ED-7EA9-448D-83FA-54C3DF9723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62964" y="5848350"/>
            <a:ext cx="3729036" cy="100965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0595356-EABD-4767-AC9D-EA21FF115E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1543158" y="1647825"/>
            <a:ext cx="648842" cy="52101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8CD9F06-9628-469C-B788-A894E3E0828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10781554" y="0"/>
            <a:ext cx="1410446" cy="425834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550A431-0B61-421B-B4B7-24C0CFF0F93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6529388" y="-4763"/>
            <a:ext cx="5662612" cy="9319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useBgFill="1">
        <p:nvSpPr>
          <p:cNvPr id="29" name="Rectangle 28">
            <a:extLst>
              <a:ext uri="{FF2B5EF4-FFF2-40B4-BE49-F238E27FC236}">
                <a16:creationId xmlns:a16="http://schemas.microsoft.com/office/drawing/2014/main" id="{B64CD7FE-A713-4F49-85A1-1288513CE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Connector 30">
            <a:extLst>
              <a:ext uri="{FF2B5EF4-FFF2-40B4-BE49-F238E27FC236}">
                <a16:creationId xmlns:a16="http://schemas.microsoft.com/office/drawing/2014/main" id="{945D1022-1095-4170-84E8-BBA5C08F19D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1"/>
            <a:ext cx="502617" cy="5153339"/>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89BAAD23-0119-402F-8301-E5F5CD03FF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0"/>
            <a:ext cx="2790967" cy="900753"/>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AE3C22F-EDA2-4D06-924A-8184ADCD1CD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8240684" y="0"/>
            <a:ext cx="3951316" cy="1468582"/>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10" name="Título 9">
            <a:extLst>
              <a:ext uri="{FF2B5EF4-FFF2-40B4-BE49-F238E27FC236}">
                <a16:creationId xmlns:a16="http://schemas.microsoft.com/office/drawing/2014/main" id="{BE814D16-861E-4DA7-92FE-E8ABC00B0F5B}"/>
              </a:ext>
            </a:extLst>
          </p:cNvPr>
          <p:cNvSpPr>
            <a:spLocks noGrp="1"/>
          </p:cNvSpPr>
          <p:nvPr>
            <p:ph type="title"/>
          </p:nvPr>
        </p:nvSpPr>
        <p:spPr>
          <a:xfrm>
            <a:off x="1143002" y="878573"/>
            <a:ext cx="9905998" cy="1004048"/>
          </a:xfrm>
        </p:spPr>
        <p:txBody>
          <a:bodyPr vert="horz" lIns="91440" tIns="45720" rIns="91440" bIns="45720" rtlCol="0" anchor="ctr">
            <a:normAutofit/>
          </a:bodyPr>
          <a:lstStyle/>
          <a:p>
            <a:r>
              <a:rPr lang="en-US" dirty="0" err="1"/>
              <a:t>Lições</a:t>
            </a:r>
            <a:r>
              <a:rPr lang="en-US" dirty="0"/>
              <a:t> do canal Boa </a:t>
            </a:r>
            <a:r>
              <a:rPr lang="en-US" dirty="0" err="1"/>
              <a:t>Semente</a:t>
            </a:r>
            <a:endParaRPr lang="en-US" dirty="0"/>
          </a:p>
        </p:txBody>
      </p:sp>
      <p:pic>
        <p:nvPicPr>
          <p:cNvPr id="9" name="Imagem 8" descr="Gráfico, Gráfico de pizza&#10;&#10;Descrição gerada automaticamente">
            <a:extLst>
              <a:ext uri="{FF2B5EF4-FFF2-40B4-BE49-F238E27FC236}">
                <a16:creationId xmlns:a16="http://schemas.microsoft.com/office/drawing/2014/main" id="{66E50EE5-5F7A-40C9-90D7-5767B1E349D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9621" y="1926015"/>
            <a:ext cx="4743758" cy="2668364"/>
          </a:xfrm>
          <a:prstGeom prst="rect">
            <a:avLst/>
          </a:prstGeom>
          <a:ln>
            <a:noFill/>
          </a:ln>
          <a:effectLst>
            <a:outerShdw blurRad="292100" dist="139700" dir="2700000" algn="tl" rotWithShape="0">
              <a:srgbClr val="333333">
                <a:alpha val="65000"/>
              </a:srgbClr>
            </a:outerShdw>
          </a:effectLst>
        </p:spPr>
      </p:pic>
      <p:pic>
        <p:nvPicPr>
          <p:cNvPr id="7" name="Imagem 6" descr="Interface gráfica do usuário, Site&#10;&#10;Descrição gerada automaticamente">
            <a:extLst>
              <a:ext uri="{FF2B5EF4-FFF2-40B4-BE49-F238E27FC236}">
                <a16:creationId xmlns:a16="http://schemas.microsoft.com/office/drawing/2014/main" id="{FA1B04F5-D59D-43F8-A7DC-B82253C465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73494" y="1805785"/>
            <a:ext cx="4702806" cy="2645328"/>
          </a:xfrm>
          <a:prstGeom prst="rect">
            <a:avLst/>
          </a:prstGeom>
          <a:ln>
            <a:noFill/>
          </a:ln>
          <a:effectLst>
            <a:outerShdw blurRad="292100" dist="139700" dir="2700000" algn="tl" rotWithShape="0">
              <a:srgbClr val="333333">
                <a:alpha val="65000"/>
              </a:srgbClr>
            </a:outerShdw>
          </a:effectLst>
        </p:spPr>
      </p:pic>
      <p:cxnSp>
        <p:nvCxnSpPr>
          <p:cNvPr id="37" name="Straight Connector 36">
            <a:extLst>
              <a:ext uri="{FF2B5EF4-FFF2-40B4-BE49-F238E27FC236}">
                <a16:creationId xmlns:a16="http://schemas.microsoft.com/office/drawing/2014/main" id="{3B92B40A-D71A-4D53-A8B2-41176E222CA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133513" y="0"/>
            <a:ext cx="1058487" cy="4401403"/>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13A89759-1F78-4414-80AF-0441C3F13F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620500" y="1955968"/>
            <a:ext cx="571500" cy="4902033"/>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pic>
        <p:nvPicPr>
          <p:cNvPr id="5" name="Espaço Reservado para Conteúdo 4" descr="Mulher com raquete de tênis&#10;&#10;Descrição gerada automaticamente">
            <a:extLst>
              <a:ext uri="{FF2B5EF4-FFF2-40B4-BE49-F238E27FC236}">
                <a16:creationId xmlns:a16="http://schemas.microsoft.com/office/drawing/2014/main" id="{E3A08EA5-48A1-4170-B01D-D9BE780375F6}"/>
              </a:ext>
            </a:extLst>
          </p:cNvPr>
          <p:cNvPicPr>
            <a:picLocks noGrp="1" noChangeAspect="1"/>
          </p:cNvPicPr>
          <p:nvPr>
            <p:ph idx="4294967295"/>
          </p:nvPr>
        </p:nvPicPr>
        <p:blipFill>
          <a:blip r:embed="rId4" cstate="print">
            <a:extLst>
              <a:ext uri="{28A0092B-C50C-407E-A947-70E740481C1C}">
                <a14:useLocalDpi xmlns:a14="http://schemas.microsoft.com/office/drawing/2010/main" val="0"/>
              </a:ext>
            </a:extLst>
          </a:blip>
          <a:stretch>
            <a:fillRect/>
          </a:stretch>
        </p:blipFill>
        <p:spPr>
          <a:xfrm>
            <a:off x="4231929" y="3918249"/>
            <a:ext cx="4667424" cy="26254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0" name="Imagem 19" descr="Uma imagem contendo chapéu, azul&#10;&#10;Descrição gerada automaticamente">
            <a:extLst>
              <a:ext uri="{FF2B5EF4-FFF2-40B4-BE49-F238E27FC236}">
                <a16:creationId xmlns:a16="http://schemas.microsoft.com/office/drawing/2014/main" id="{A862192D-8A12-472C-9B20-B2143F42E71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9019" y="4549114"/>
            <a:ext cx="1440709" cy="1800886"/>
          </a:xfrm>
          <a:prstGeom prst="rect">
            <a:avLst/>
          </a:prstGeom>
        </p:spPr>
      </p:pic>
    </p:spTree>
    <p:extLst>
      <p:ext uri="{BB962C8B-B14F-4D97-AF65-F5344CB8AC3E}">
        <p14:creationId xmlns:p14="http://schemas.microsoft.com/office/powerpoint/2010/main" val="33127836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3"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1+#ppt_w/2"/>
                                          </p:val>
                                        </p:tav>
                                        <p:tav tm="100000">
                                          <p:val>
                                            <p:strVal val="#ppt_x"/>
                                          </p:val>
                                        </p:tav>
                                      </p:tavLst>
                                    </p:anim>
                                    <p:anim calcmode="lin" valueType="num">
                                      <p:cBhvr additive="base">
                                        <p:cTn id="1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Cantos Arredondados 3">
            <a:extLst>
              <a:ext uri="{FF2B5EF4-FFF2-40B4-BE49-F238E27FC236}">
                <a16:creationId xmlns:a16="http://schemas.microsoft.com/office/drawing/2014/main" id="{D0DCF275-2EC3-497D-B3B7-37091F3D3EA4}"/>
              </a:ext>
            </a:extLst>
          </p:cNvPr>
          <p:cNvSpPr/>
          <p:nvPr/>
        </p:nvSpPr>
        <p:spPr>
          <a:xfrm>
            <a:off x="177801" y="1079500"/>
            <a:ext cx="3924298" cy="52705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VERSÍCULO DO DIA</a:t>
            </a:r>
          </a:p>
          <a:p>
            <a:pPr algn="ctr"/>
            <a:endParaRPr lang="pt-BR" dirty="0"/>
          </a:p>
          <a:p>
            <a:pPr algn="just"/>
            <a:r>
              <a:rPr lang="pt-BR" b="0" i="0" dirty="0">
                <a:solidFill>
                  <a:srgbClr val="000000"/>
                </a:solidFill>
                <a:effectLst/>
                <a:latin typeface="Open Sans" panose="020B0606030504020204" pitchFamily="34" charset="0"/>
              </a:rPr>
              <a:t>"E chamou José o nome do primogênito Manassés, porque disse: Deus me fez esquecer de todo o meu trabalho e de toda a casa de meu pai." </a:t>
            </a:r>
            <a:r>
              <a:rPr lang="pt-BR" b="1" i="0" u="none" strike="noStrike" dirty="0" err="1">
                <a:solidFill>
                  <a:srgbClr val="0E65F2"/>
                </a:solidFill>
                <a:effectLst/>
                <a:latin typeface="Open Sans" panose="020B0606030504020204" pitchFamily="34" charset="0"/>
                <a:hlinkClick r:id="rId2"/>
              </a:rPr>
              <a:t>Gn</a:t>
            </a:r>
            <a:r>
              <a:rPr lang="pt-BR" b="1" i="0" u="none" strike="noStrike" dirty="0">
                <a:solidFill>
                  <a:srgbClr val="0E65F2"/>
                </a:solidFill>
                <a:effectLst/>
                <a:latin typeface="Open Sans" panose="020B0606030504020204" pitchFamily="34" charset="0"/>
                <a:hlinkClick r:id="rId2"/>
              </a:rPr>
              <a:t> 41:51</a:t>
            </a:r>
            <a:r>
              <a:rPr lang="pt-BR" b="1" i="0" u="none" strike="noStrike" dirty="0">
                <a:solidFill>
                  <a:srgbClr val="0E65F2"/>
                </a:solidFill>
                <a:effectLst/>
                <a:latin typeface="Open Sans" panose="020B0606030504020204" pitchFamily="34" charset="0"/>
              </a:rPr>
              <a:t> </a:t>
            </a:r>
            <a:r>
              <a:rPr lang="pt-BR" dirty="0">
                <a:effectLst/>
              </a:rPr>
              <a:t>.</a:t>
            </a:r>
            <a:br>
              <a:rPr lang="pt-BR" dirty="0">
                <a:effectLst/>
              </a:rPr>
            </a:br>
            <a:endParaRPr lang="pt-BR" b="0" i="0" dirty="0">
              <a:effectLst/>
              <a:latin typeface="Roboto"/>
            </a:endParaRPr>
          </a:p>
        </p:txBody>
      </p:sp>
      <p:sp>
        <p:nvSpPr>
          <p:cNvPr id="7" name="Retângulo: Cantos Arredondados 6">
            <a:extLst>
              <a:ext uri="{FF2B5EF4-FFF2-40B4-BE49-F238E27FC236}">
                <a16:creationId xmlns:a16="http://schemas.microsoft.com/office/drawing/2014/main" id="{7B933903-6525-495C-A5EE-8142B916E0E2}"/>
              </a:ext>
            </a:extLst>
          </p:cNvPr>
          <p:cNvSpPr/>
          <p:nvPr/>
        </p:nvSpPr>
        <p:spPr>
          <a:xfrm>
            <a:off x="4208077" y="1866900"/>
            <a:ext cx="3881826" cy="44831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OBJETIVOS DA LIÇÃO</a:t>
            </a:r>
          </a:p>
          <a:p>
            <a:pPr marL="285750" indent="-285750" algn="ctr">
              <a:buFontTx/>
              <a:buChar char="-"/>
            </a:pPr>
            <a:r>
              <a:rPr lang="pt-BR" sz="2800" dirty="0"/>
              <a:t>- As adversidades forjam um líder de excelência.</a:t>
            </a:r>
          </a:p>
          <a:p>
            <a:pPr marL="285750" indent="-285750" algn="ctr">
              <a:buFontTx/>
              <a:buChar char="-"/>
            </a:pPr>
            <a:endParaRPr lang="pt-BR" dirty="0"/>
          </a:p>
        </p:txBody>
      </p:sp>
      <p:sp>
        <p:nvSpPr>
          <p:cNvPr id="8" name="Retângulo: Cantos Arredondados 7">
            <a:extLst>
              <a:ext uri="{FF2B5EF4-FFF2-40B4-BE49-F238E27FC236}">
                <a16:creationId xmlns:a16="http://schemas.microsoft.com/office/drawing/2014/main" id="{7CB7C6D8-A36A-4317-94DD-61D70F1A6AE6}"/>
              </a:ext>
            </a:extLst>
          </p:cNvPr>
          <p:cNvSpPr/>
          <p:nvPr/>
        </p:nvSpPr>
        <p:spPr>
          <a:xfrm>
            <a:off x="8381999" y="3136900"/>
            <a:ext cx="3390900" cy="3048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VERDADE APLICADA</a:t>
            </a:r>
          </a:p>
          <a:p>
            <a:pPr algn="ctr"/>
            <a:r>
              <a:rPr lang="pt-BR" dirty="0"/>
              <a:t>Mostrar que as adversidades nos trazem crescimento;</a:t>
            </a:r>
          </a:p>
          <a:p>
            <a:pPr algn="ctr"/>
            <a:r>
              <a:rPr lang="pt-BR" dirty="0"/>
              <a:t>Entender que Deus está ao nosso lado diante das perdas;</a:t>
            </a:r>
          </a:p>
          <a:p>
            <a:pPr algn="ctr"/>
            <a:r>
              <a:rPr lang="pt-BR" dirty="0"/>
              <a:t>Aprender que dificuldades da vida nos oportunizam grandes lições.</a:t>
            </a:r>
          </a:p>
        </p:txBody>
      </p:sp>
    </p:spTree>
    <p:extLst>
      <p:ext uri="{BB962C8B-B14F-4D97-AF65-F5344CB8AC3E}">
        <p14:creationId xmlns:p14="http://schemas.microsoft.com/office/powerpoint/2010/main" val="19728020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D8A6CA1D-0673-4895-A38C-4E115D8E1EFA}"/>
              </a:ext>
            </a:extLst>
          </p:cNvPr>
          <p:cNvSpPr>
            <a:spLocks noGrp="1"/>
          </p:cNvSpPr>
          <p:nvPr>
            <p:ph type="body" idx="4294967295"/>
          </p:nvPr>
        </p:nvSpPr>
        <p:spPr>
          <a:xfrm>
            <a:off x="922603" y="0"/>
            <a:ext cx="5712373" cy="1137732"/>
          </a:xfrm>
        </p:spPr>
        <p:txBody>
          <a:bodyPr anchor="b">
            <a:normAutofit/>
          </a:bodyPr>
          <a:lstStyle/>
          <a:p>
            <a:r>
              <a:rPr lang="pt-BR" b="1" u="sng" dirty="0">
                <a:solidFill>
                  <a:schemeClr val="tx1"/>
                </a:solidFill>
              </a:rPr>
              <a:t>Textos de referência:</a:t>
            </a:r>
            <a:endParaRPr lang="pt-BR" b="0" i="0" dirty="0">
              <a:solidFill>
                <a:srgbClr val="323232"/>
              </a:solidFill>
              <a:effectLst/>
              <a:latin typeface="Arial" panose="020B0604020202020204" pitchFamily="34" charset="0"/>
            </a:endParaRPr>
          </a:p>
        </p:txBody>
      </p:sp>
      <p:sp>
        <p:nvSpPr>
          <p:cNvPr id="6" name="CaixaDeTexto 5">
            <a:extLst>
              <a:ext uri="{FF2B5EF4-FFF2-40B4-BE49-F238E27FC236}">
                <a16:creationId xmlns:a16="http://schemas.microsoft.com/office/drawing/2014/main" id="{F01C5B61-6A68-48A3-8280-7D0C1EA69F6F}"/>
              </a:ext>
            </a:extLst>
          </p:cNvPr>
          <p:cNvSpPr txBox="1"/>
          <p:nvPr/>
        </p:nvSpPr>
        <p:spPr>
          <a:xfrm>
            <a:off x="5879804" y="6867980"/>
            <a:ext cx="6312196" cy="230832"/>
          </a:xfrm>
          <a:prstGeom prst="rect">
            <a:avLst/>
          </a:prstGeom>
          <a:noFill/>
        </p:spPr>
        <p:txBody>
          <a:bodyPr wrap="square" rtlCol="0">
            <a:spAutoFit/>
          </a:bodyPr>
          <a:lstStyle/>
          <a:p>
            <a:r>
              <a:rPr lang="pt-BR" sz="900">
                <a:hlinkClick r:id="rId2" tooltip="http://casaemusica.blogspot.com/2012/05/e-agora-jose.html"/>
              </a:rPr>
              <a:t>Esta Foto</a:t>
            </a:r>
            <a:r>
              <a:rPr lang="pt-BR" sz="900"/>
              <a:t> de Autor Desconhecido está licenciado em </a:t>
            </a:r>
            <a:r>
              <a:rPr lang="pt-BR" sz="900">
                <a:hlinkClick r:id="rId3" tooltip="https://creativecommons.org/licenses/by-nc/3.0/"/>
              </a:rPr>
              <a:t>CC BY-NC</a:t>
            </a:r>
            <a:endParaRPr lang="pt-BR" sz="900"/>
          </a:p>
        </p:txBody>
      </p:sp>
      <p:sp>
        <p:nvSpPr>
          <p:cNvPr id="8" name="CaixaDeTexto 7">
            <a:extLst>
              <a:ext uri="{FF2B5EF4-FFF2-40B4-BE49-F238E27FC236}">
                <a16:creationId xmlns:a16="http://schemas.microsoft.com/office/drawing/2014/main" id="{00F9F606-3915-4F8F-8FAB-279E01E17BCD}"/>
              </a:ext>
            </a:extLst>
          </p:cNvPr>
          <p:cNvSpPr txBox="1"/>
          <p:nvPr/>
        </p:nvSpPr>
        <p:spPr>
          <a:xfrm>
            <a:off x="1382751" y="1656894"/>
            <a:ext cx="7926891" cy="3693319"/>
          </a:xfrm>
          <a:prstGeom prst="rect">
            <a:avLst/>
          </a:prstGeom>
          <a:noFill/>
        </p:spPr>
        <p:txBody>
          <a:bodyPr wrap="square">
            <a:spAutoFit/>
          </a:bodyPr>
          <a:lstStyle/>
          <a:p>
            <a:r>
              <a:rPr lang="pt-BR" dirty="0"/>
              <a:t>Gênesis 37:23-28</a:t>
            </a:r>
          </a:p>
          <a:p>
            <a:r>
              <a:rPr lang="pt-BR" dirty="0"/>
              <a:t>(23)  E aconteceu que, chegando José a seus irmãos, tiraram de José a sua túnica, a túnica de várias cores, que trazia.</a:t>
            </a:r>
          </a:p>
          <a:p>
            <a:r>
              <a:rPr lang="pt-BR" dirty="0"/>
              <a:t>(24)  E tomaram-no, e lançaram-no na cova; porém a cova estava vazia, não havia água nela.</a:t>
            </a:r>
          </a:p>
          <a:p>
            <a:r>
              <a:rPr lang="pt-BR" dirty="0"/>
              <a:t>(25)  Depois assentaram-se a comer pão; e levantaram os seus olhos, e olharam, e eis que uma companhia de ismaelitas vinha de Gileade; e seus camelos traziam especiarias e bálsamo e mirra, e iam levá-los ao Egito.</a:t>
            </a:r>
          </a:p>
          <a:p>
            <a:r>
              <a:rPr lang="pt-BR" dirty="0"/>
              <a:t>(26)  Então Judá disse aos seus irmãos: Que proveito haverá que matemos a nosso irmão e escondamos o seu sangue?</a:t>
            </a:r>
          </a:p>
          <a:p>
            <a:r>
              <a:rPr lang="pt-BR" dirty="0"/>
              <a:t>(27)  Vinde e vendamo-lo a estes ismaelitas, e não seja nossa mão sobre ele; porque ele é nosso irmão, nossa carne. E seus irmãos obedeceram.</a:t>
            </a:r>
          </a:p>
          <a:p>
            <a:r>
              <a:rPr lang="pt-BR" dirty="0"/>
              <a:t>(28)  Passando, pois, os mercadores midianitas, tiraram e alçaram a José da cova, e venderam José por vinte moedas de prata, aos ismaelitas, os quais levaram José ao Egito.</a:t>
            </a:r>
          </a:p>
        </p:txBody>
      </p:sp>
    </p:spTree>
    <p:extLst>
      <p:ext uri="{BB962C8B-B14F-4D97-AF65-F5344CB8AC3E}">
        <p14:creationId xmlns:p14="http://schemas.microsoft.com/office/powerpoint/2010/main" val="32165046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D09874-082D-4DF1-9B91-1D8BCD5077F2}"/>
              </a:ext>
            </a:extLst>
          </p:cNvPr>
          <p:cNvSpPr>
            <a:spLocks noGrp="1"/>
          </p:cNvSpPr>
          <p:nvPr>
            <p:ph type="title"/>
          </p:nvPr>
        </p:nvSpPr>
        <p:spPr/>
        <p:txBody>
          <a:bodyPr/>
          <a:lstStyle/>
          <a:p>
            <a:r>
              <a:rPr lang="pt-BR" dirty="0"/>
              <a:t>Como você lida com as perdas</a:t>
            </a:r>
          </a:p>
        </p:txBody>
      </p:sp>
      <p:pic>
        <p:nvPicPr>
          <p:cNvPr id="2050" name="Picture 2" descr="Como Lidar Com Sentimentos de Perda - JRM Coaching">
            <a:extLst>
              <a:ext uri="{FF2B5EF4-FFF2-40B4-BE49-F238E27FC236}">
                <a16:creationId xmlns:a16="http://schemas.microsoft.com/office/drawing/2014/main" id="{867B7BD9-1F6A-49C3-8E6D-8B6DB91D21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68500"/>
            <a:ext cx="12192000" cy="2921000"/>
          </a:xfrm>
          <a:prstGeom prst="rect">
            <a:avLst/>
          </a:prstGeom>
          <a:noFill/>
          <a:extLst>
            <a:ext uri="{909E8E84-426E-40DD-AFC4-6F175D3DCCD1}">
              <a14:hiddenFill xmlns:a14="http://schemas.microsoft.com/office/drawing/2010/main">
                <a:solidFill>
                  <a:srgbClr val="FFFFFF"/>
                </a:solidFill>
              </a14:hiddenFill>
            </a:ext>
          </a:extLst>
        </p:spPr>
      </p:pic>
      <p:sp>
        <p:nvSpPr>
          <p:cNvPr id="3" name="Retângulo 2">
            <a:extLst>
              <a:ext uri="{FF2B5EF4-FFF2-40B4-BE49-F238E27FC236}">
                <a16:creationId xmlns:a16="http://schemas.microsoft.com/office/drawing/2014/main" id="{8CE60B94-02A4-4429-8811-CB01D732D17E}"/>
              </a:ext>
            </a:extLst>
          </p:cNvPr>
          <p:cNvSpPr/>
          <p:nvPr/>
        </p:nvSpPr>
        <p:spPr>
          <a:xfrm>
            <a:off x="119315" y="4819908"/>
            <a:ext cx="2377574" cy="923330"/>
          </a:xfrm>
          <a:prstGeom prst="rect">
            <a:avLst/>
          </a:prstGeom>
          <a:noFill/>
        </p:spPr>
        <p:txBody>
          <a:bodyPr wrap="none" lIns="91440" tIns="45720" rIns="91440" bIns="45720">
            <a:spAutoFit/>
          </a:bodyPr>
          <a:lstStyle/>
          <a:p>
            <a:pPr algn="ctr"/>
            <a:r>
              <a:rPr lang="pt-BR" sz="5400" b="0" cap="none" spc="0" dirty="0">
                <a:ln w="0"/>
                <a:solidFill>
                  <a:schemeClr val="accent1"/>
                </a:solidFill>
                <a:effectLst>
                  <a:outerShdw blurRad="38100" dist="25400" dir="5400000" algn="ctr" rotWithShape="0">
                    <a:srgbClr val="6E747A">
                      <a:alpha val="43000"/>
                    </a:srgbClr>
                  </a:outerShdw>
                </a:effectLst>
              </a:rPr>
              <a:t>Emprego</a:t>
            </a:r>
          </a:p>
        </p:txBody>
      </p:sp>
      <p:sp>
        <p:nvSpPr>
          <p:cNvPr id="5" name="Retângulo 4">
            <a:extLst>
              <a:ext uri="{FF2B5EF4-FFF2-40B4-BE49-F238E27FC236}">
                <a16:creationId xmlns:a16="http://schemas.microsoft.com/office/drawing/2014/main" id="{27972249-87B5-4E17-8588-9BBD4A45E5FE}"/>
              </a:ext>
            </a:extLst>
          </p:cNvPr>
          <p:cNvSpPr/>
          <p:nvPr/>
        </p:nvSpPr>
        <p:spPr>
          <a:xfrm>
            <a:off x="7742146" y="4909739"/>
            <a:ext cx="1415773" cy="923330"/>
          </a:xfrm>
          <a:prstGeom prst="rect">
            <a:avLst/>
          </a:prstGeom>
          <a:noFill/>
        </p:spPr>
        <p:txBody>
          <a:bodyPr wrap="none" lIns="91440" tIns="45720" rIns="91440" bIns="45720">
            <a:spAutoFit/>
          </a:bodyPr>
          <a:lstStyle/>
          <a:p>
            <a:pPr algn="ctr"/>
            <a:r>
              <a:rPr lang="pt-BR" sz="5400" b="0" cap="none" spc="0" dirty="0">
                <a:ln w="0"/>
                <a:solidFill>
                  <a:schemeClr val="accent3">
                    <a:lumMod val="75000"/>
                  </a:schemeClr>
                </a:solidFill>
                <a:effectLst>
                  <a:outerShdw blurRad="38100" dist="25400" dir="5400000" algn="ctr" rotWithShape="0">
                    <a:srgbClr val="6E747A">
                      <a:alpha val="43000"/>
                    </a:srgbClr>
                  </a:outerShdw>
                </a:effectLst>
              </a:rPr>
              <a:t>Bens</a:t>
            </a:r>
          </a:p>
        </p:txBody>
      </p:sp>
      <p:sp>
        <p:nvSpPr>
          <p:cNvPr id="6" name="Retângulo 5">
            <a:extLst>
              <a:ext uri="{FF2B5EF4-FFF2-40B4-BE49-F238E27FC236}">
                <a16:creationId xmlns:a16="http://schemas.microsoft.com/office/drawing/2014/main" id="{A24DF962-B346-40DC-B4AB-3A7A8B318104}"/>
              </a:ext>
            </a:extLst>
          </p:cNvPr>
          <p:cNvSpPr/>
          <p:nvPr/>
        </p:nvSpPr>
        <p:spPr>
          <a:xfrm>
            <a:off x="9996354" y="4950678"/>
            <a:ext cx="1800494" cy="923330"/>
          </a:xfrm>
          <a:prstGeom prst="rect">
            <a:avLst/>
          </a:prstGeom>
          <a:noFill/>
        </p:spPr>
        <p:txBody>
          <a:bodyPr wrap="none" lIns="91440" tIns="45720" rIns="91440" bIns="45720">
            <a:spAutoFit/>
          </a:bodyPr>
          <a:lstStyle/>
          <a:p>
            <a:pPr algn="ctr"/>
            <a:r>
              <a:rPr lang="pt-BR" sz="5400" b="0" cap="none" spc="0" dirty="0">
                <a:ln w="0"/>
                <a:solidFill>
                  <a:srgbClr val="FFC000"/>
                </a:solidFill>
                <a:effectLst>
                  <a:outerShdw blurRad="38100" dist="25400" dir="5400000" algn="ctr" rotWithShape="0">
                    <a:srgbClr val="6E747A">
                      <a:alpha val="43000"/>
                    </a:srgbClr>
                  </a:outerShdw>
                </a:effectLst>
              </a:rPr>
              <a:t>Carros</a:t>
            </a:r>
          </a:p>
        </p:txBody>
      </p:sp>
      <p:sp>
        <p:nvSpPr>
          <p:cNvPr id="7" name="Retângulo 6">
            <a:extLst>
              <a:ext uri="{FF2B5EF4-FFF2-40B4-BE49-F238E27FC236}">
                <a16:creationId xmlns:a16="http://schemas.microsoft.com/office/drawing/2014/main" id="{860723BF-0465-4683-BA32-DBF380B0FDF0}"/>
              </a:ext>
            </a:extLst>
          </p:cNvPr>
          <p:cNvSpPr/>
          <p:nvPr/>
        </p:nvSpPr>
        <p:spPr>
          <a:xfrm>
            <a:off x="7501818" y="5862934"/>
            <a:ext cx="4493539" cy="923330"/>
          </a:xfrm>
          <a:prstGeom prst="rect">
            <a:avLst/>
          </a:prstGeom>
          <a:noFill/>
        </p:spPr>
        <p:txBody>
          <a:bodyPr wrap="none" lIns="91440" tIns="45720" rIns="91440" bIns="45720">
            <a:spAutoFit/>
          </a:bodyPr>
          <a:lstStyle/>
          <a:p>
            <a:pPr algn="ctr"/>
            <a:r>
              <a:rPr lang="pt-BR" sz="5400" b="0" cap="none" spc="0" dirty="0">
                <a:ln w="0"/>
                <a:solidFill>
                  <a:schemeClr val="tx2">
                    <a:lumMod val="75000"/>
                    <a:lumOff val="25000"/>
                  </a:schemeClr>
                </a:solidFill>
                <a:effectLst>
                  <a:outerShdw blurRad="38100" dist="25400" dir="5400000" algn="ctr" rotWithShape="0">
                    <a:srgbClr val="6E747A">
                      <a:alpha val="43000"/>
                    </a:srgbClr>
                  </a:outerShdw>
                </a:effectLst>
              </a:rPr>
              <a:t>Relacionamentos</a:t>
            </a:r>
          </a:p>
        </p:txBody>
      </p:sp>
      <p:sp>
        <p:nvSpPr>
          <p:cNvPr id="8" name="Retângulo 7">
            <a:extLst>
              <a:ext uri="{FF2B5EF4-FFF2-40B4-BE49-F238E27FC236}">
                <a16:creationId xmlns:a16="http://schemas.microsoft.com/office/drawing/2014/main" id="{2A44F79C-A0FA-4C1F-9A05-C55C940B90C1}"/>
              </a:ext>
            </a:extLst>
          </p:cNvPr>
          <p:cNvSpPr/>
          <p:nvPr/>
        </p:nvSpPr>
        <p:spPr>
          <a:xfrm>
            <a:off x="3546889" y="5833069"/>
            <a:ext cx="3954929" cy="923330"/>
          </a:xfrm>
          <a:prstGeom prst="rect">
            <a:avLst/>
          </a:prstGeom>
          <a:noFill/>
        </p:spPr>
        <p:txBody>
          <a:bodyPr wrap="none" lIns="91440" tIns="45720" rIns="91440" bIns="45720">
            <a:spAutoFit/>
          </a:bodyPr>
          <a:lstStyle/>
          <a:p>
            <a:pPr algn="ctr"/>
            <a:r>
              <a:rPr lang="pt-BR" sz="5400" b="0" cap="none" spc="0" dirty="0">
                <a:ln w="0"/>
                <a:solidFill>
                  <a:schemeClr val="accent1"/>
                </a:solidFill>
                <a:effectLst>
                  <a:outerShdw blurRad="38100" dist="25400" dir="5400000" algn="ctr" rotWithShape="0">
                    <a:srgbClr val="6E747A">
                      <a:alpha val="43000"/>
                    </a:srgbClr>
                  </a:outerShdw>
                </a:effectLst>
              </a:rPr>
              <a:t>Ente </a:t>
            </a:r>
            <a:r>
              <a:rPr lang="pt-BR" sz="5400" b="0" cap="none" spc="0" dirty="0">
                <a:ln w="0"/>
                <a:solidFill>
                  <a:srgbClr val="FF0000"/>
                </a:solidFill>
                <a:effectLst>
                  <a:outerShdw blurRad="38100" dist="25400" dir="5400000" algn="ctr" rotWithShape="0">
                    <a:srgbClr val="6E747A">
                      <a:alpha val="43000"/>
                    </a:srgbClr>
                  </a:outerShdw>
                </a:effectLst>
              </a:rPr>
              <a:t>querido</a:t>
            </a:r>
            <a:r>
              <a:rPr lang="pt-BR" sz="5400" b="0" cap="none" spc="0" dirty="0">
                <a:ln w="0"/>
                <a:solidFill>
                  <a:schemeClr val="accent1"/>
                </a:solidFill>
                <a:effectLst>
                  <a:outerShdw blurRad="38100" dist="25400" dir="5400000" algn="ctr" rotWithShape="0">
                    <a:srgbClr val="6E747A">
                      <a:alpha val="43000"/>
                    </a:srgbClr>
                  </a:outerShdw>
                </a:effectLst>
              </a:rPr>
              <a:t>(a)</a:t>
            </a:r>
          </a:p>
        </p:txBody>
      </p:sp>
      <p:sp>
        <p:nvSpPr>
          <p:cNvPr id="9" name="Retângulo 8">
            <a:extLst>
              <a:ext uri="{FF2B5EF4-FFF2-40B4-BE49-F238E27FC236}">
                <a16:creationId xmlns:a16="http://schemas.microsoft.com/office/drawing/2014/main" id="{0A231B75-4D4C-44A7-872B-6F2B2A393702}"/>
              </a:ext>
            </a:extLst>
          </p:cNvPr>
          <p:cNvSpPr/>
          <p:nvPr/>
        </p:nvSpPr>
        <p:spPr>
          <a:xfrm>
            <a:off x="895262" y="5743238"/>
            <a:ext cx="2685352" cy="923330"/>
          </a:xfrm>
          <a:prstGeom prst="rect">
            <a:avLst/>
          </a:prstGeom>
          <a:noFill/>
        </p:spPr>
        <p:txBody>
          <a:bodyPr wrap="none" lIns="91440" tIns="45720" rIns="91440" bIns="45720">
            <a:spAutoFit/>
          </a:bodyPr>
          <a:lstStyle/>
          <a:p>
            <a:pPr algn="ctr"/>
            <a:r>
              <a:rPr lang="pt-BR" sz="5400" b="0" cap="none" spc="0" dirty="0">
                <a:ln w="0"/>
                <a:solidFill>
                  <a:srgbClr val="FFC000"/>
                </a:solidFill>
                <a:effectLst>
                  <a:outerShdw blurRad="38100" dist="25400" dir="5400000" algn="ctr" rotWithShape="0">
                    <a:srgbClr val="6E747A">
                      <a:alpha val="43000"/>
                    </a:srgbClr>
                  </a:outerShdw>
                </a:effectLst>
              </a:rPr>
              <a:t>Confiança</a:t>
            </a:r>
          </a:p>
        </p:txBody>
      </p:sp>
      <p:sp>
        <p:nvSpPr>
          <p:cNvPr id="10" name="Retângulo 9">
            <a:extLst>
              <a:ext uri="{FF2B5EF4-FFF2-40B4-BE49-F238E27FC236}">
                <a16:creationId xmlns:a16="http://schemas.microsoft.com/office/drawing/2014/main" id="{89E89601-DF70-4688-A1BB-87EF556FCFBD}"/>
              </a:ext>
            </a:extLst>
          </p:cNvPr>
          <p:cNvSpPr/>
          <p:nvPr/>
        </p:nvSpPr>
        <p:spPr>
          <a:xfrm>
            <a:off x="3131681" y="4979331"/>
            <a:ext cx="3223959" cy="923330"/>
          </a:xfrm>
          <a:prstGeom prst="rect">
            <a:avLst/>
          </a:prstGeom>
          <a:noFill/>
        </p:spPr>
        <p:txBody>
          <a:bodyPr wrap="none" lIns="91440" tIns="45720" rIns="91440" bIns="45720">
            <a:spAutoFit/>
          </a:bodyPr>
          <a:lstStyle/>
          <a:p>
            <a:pPr algn="ctr"/>
            <a:r>
              <a:rPr lang="pt-BR" sz="5400" b="0" cap="none" spc="0" dirty="0">
                <a:ln w="0"/>
                <a:solidFill>
                  <a:srgbClr val="FF0000"/>
                </a:solidFill>
                <a:effectLst>
                  <a:outerShdw blurRad="38100" dist="25400" dir="5400000" algn="ctr" rotWithShape="0">
                    <a:srgbClr val="6E747A">
                      <a:alpha val="43000"/>
                    </a:srgbClr>
                  </a:outerShdw>
                </a:effectLst>
              </a:rPr>
              <a:t>Auto</a:t>
            </a:r>
            <a:r>
              <a:rPr lang="pt-BR" sz="5400" b="0" cap="none" spc="0" dirty="0">
                <a:ln w="0"/>
                <a:solidFill>
                  <a:schemeClr val="accent1"/>
                </a:solidFill>
                <a:effectLst>
                  <a:outerShdw blurRad="38100" dist="25400" dir="5400000" algn="ctr" rotWithShape="0">
                    <a:srgbClr val="6E747A">
                      <a:alpha val="43000"/>
                    </a:srgbClr>
                  </a:outerShdw>
                </a:effectLst>
              </a:rPr>
              <a:t> </a:t>
            </a:r>
            <a:r>
              <a:rPr lang="pt-BR" sz="5400" b="0" cap="none" spc="0" dirty="0">
                <a:ln w="0"/>
                <a:solidFill>
                  <a:schemeClr val="bg2">
                    <a:lumMod val="75000"/>
                  </a:schemeClr>
                </a:solidFill>
                <a:effectLst>
                  <a:outerShdw blurRad="38100" dist="25400" dir="5400000" algn="ctr" rotWithShape="0">
                    <a:srgbClr val="6E747A">
                      <a:alpha val="43000"/>
                    </a:srgbClr>
                  </a:outerShdw>
                </a:effectLst>
              </a:rPr>
              <a:t>estima</a:t>
            </a:r>
          </a:p>
        </p:txBody>
      </p:sp>
      <p:sp>
        <p:nvSpPr>
          <p:cNvPr id="4" name="CaixaDeTexto 3">
            <a:extLst>
              <a:ext uri="{FF2B5EF4-FFF2-40B4-BE49-F238E27FC236}">
                <a16:creationId xmlns:a16="http://schemas.microsoft.com/office/drawing/2014/main" id="{38106610-6A13-4334-BA77-B77C9C2AC687}"/>
              </a:ext>
            </a:extLst>
          </p:cNvPr>
          <p:cNvSpPr txBox="1"/>
          <p:nvPr/>
        </p:nvSpPr>
        <p:spPr>
          <a:xfrm>
            <a:off x="192568" y="2769295"/>
            <a:ext cx="3306854" cy="923330"/>
          </a:xfrm>
          <a:prstGeom prst="rect">
            <a:avLst/>
          </a:prstGeom>
          <a:noFill/>
        </p:spPr>
        <p:txBody>
          <a:bodyPr wrap="square" rtlCol="0">
            <a:spAutoFit/>
          </a:bodyPr>
          <a:lstStyle/>
          <a:p>
            <a:r>
              <a:rPr lang="pt-BR" dirty="0">
                <a:solidFill>
                  <a:schemeClr val="bg1"/>
                </a:solidFill>
              </a:rPr>
              <a:t>1º Peça que os alunos enumerem uma lista de coisas que eles perderam ao longo da vida</a:t>
            </a:r>
          </a:p>
        </p:txBody>
      </p:sp>
      <p:sp>
        <p:nvSpPr>
          <p:cNvPr id="12" name="CaixaDeTexto 11">
            <a:extLst>
              <a:ext uri="{FF2B5EF4-FFF2-40B4-BE49-F238E27FC236}">
                <a16:creationId xmlns:a16="http://schemas.microsoft.com/office/drawing/2014/main" id="{08D11B83-78F6-47FF-832A-E2A4EAFDDEC6}"/>
              </a:ext>
            </a:extLst>
          </p:cNvPr>
          <p:cNvSpPr txBox="1"/>
          <p:nvPr/>
        </p:nvSpPr>
        <p:spPr>
          <a:xfrm>
            <a:off x="8450032" y="2704097"/>
            <a:ext cx="3306854" cy="1477328"/>
          </a:xfrm>
          <a:prstGeom prst="rect">
            <a:avLst/>
          </a:prstGeom>
          <a:noFill/>
        </p:spPr>
        <p:txBody>
          <a:bodyPr wrap="square" rtlCol="0">
            <a:spAutoFit/>
          </a:bodyPr>
          <a:lstStyle/>
          <a:p>
            <a:r>
              <a:rPr lang="pt-BR" dirty="0">
                <a:solidFill>
                  <a:schemeClr val="bg1"/>
                </a:solidFill>
              </a:rPr>
              <a:t>2º Explique que na aula de hoje será estudado como José lidou com as perdas e como aprender através da Palavra Deus a termos vitorias sobre as perdas</a:t>
            </a:r>
          </a:p>
        </p:txBody>
      </p:sp>
    </p:spTree>
    <p:extLst>
      <p:ext uri="{BB962C8B-B14F-4D97-AF65-F5344CB8AC3E}">
        <p14:creationId xmlns:p14="http://schemas.microsoft.com/office/powerpoint/2010/main" val="23006895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1000"/>
                                        <p:tgtEl>
                                          <p:spTgt spid="9"/>
                                        </p:tgtEl>
                                      </p:cBhvr>
                                    </p:animEffect>
                                    <p:anim calcmode="lin" valueType="num">
                                      <p:cBhvr>
                                        <p:cTn id="44" dur="1000" fill="hold"/>
                                        <p:tgtEl>
                                          <p:spTgt spid="9"/>
                                        </p:tgtEl>
                                        <p:attrNameLst>
                                          <p:attrName>ppt_x</p:attrName>
                                        </p:attrNameLst>
                                      </p:cBhvr>
                                      <p:tavLst>
                                        <p:tav tm="0">
                                          <p:val>
                                            <p:strVal val="#ppt_x"/>
                                          </p:val>
                                        </p:tav>
                                        <p:tav tm="100000">
                                          <p:val>
                                            <p:strVal val="#ppt_x"/>
                                          </p:val>
                                        </p:tav>
                                      </p:tavLst>
                                    </p:anim>
                                    <p:anim calcmode="lin" valueType="num">
                                      <p:cBhvr>
                                        <p:cTn id="4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1000"/>
                                        <p:tgtEl>
                                          <p:spTgt spid="12"/>
                                        </p:tgtEl>
                                      </p:cBhvr>
                                    </p:animEffect>
                                    <p:anim calcmode="lin" valueType="num">
                                      <p:cBhvr>
                                        <p:cTn id="51" dur="1000" fill="hold"/>
                                        <p:tgtEl>
                                          <p:spTgt spid="12"/>
                                        </p:tgtEl>
                                        <p:attrNameLst>
                                          <p:attrName>ppt_x</p:attrName>
                                        </p:attrNameLst>
                                      </p:cBhvr>
                                      <p:tavLst>
                                        <p:tav tm="0">
                                          <p:val>
                                            <p:strVal val="#ppt_x"/>
                                          </p:val>
                                        </p:tav>
                                        <p:tav tm="100000">
                                          <p:val>
                                            <p:strVal val="#ppt_x"/>
                                          </p:val>
                                        </p:tav>
                                      </p:tavLst>
                                    </p:anim>
                                    <p:anim calcmode="lin" valueType="num">
                                      <p:cBhvr>
                                        <p:cTn id="52"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8" grpId="0"/>
      <p:bldP spid="9" grpId="0"/>
      <p:bldP spid="10"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5B2CBE-D791-4F2E-BB71-A3CDA44174A0}"/>
              </a:ext>
            </a:extLst>
          </p:cNvPr>
          <p:cNvSpPr>
            <a:spLocks noGrp="1"/>
          </p:cNvSpPr>
          <p:nvPr>
            <p:ph type="title"/>
          </p:nvPr>
        </p:nvSpPr>
        <p:spPr/>
        <p:txBody>
          <a:bodyPr/>
          <a:lstStyle/>
          <a:p>
            <a:r>
              <a:rPr lang="pt-BR" dirty="0"/>
              <a:t>Dinâmica sobre temor a Deus</a:t>
            </a:r>
          </a:p>
        </p:txBody>
      </p:sp>
      <p:sp>
        <p:nvSpPr>
          <p:cNvPr id="9" name="CaixaDeTexto 8">
            <a:extLst>
              <a:ext uri="{FF2B5EF4-FFF2-40B4-BE49-F238E27FC236}">
                <a16:creationId xmlns:a16="http://schemas.microsoft.com/office/drawing/2014/main" id="{DC4F8E6E-BC72-4533-B0C6-C780F351AA3C}"/>
              </a:ext>
            </a:extLst>
          </p:cNvPr>
          <p:cNvSpPr txBox="1"/>
          <p:nvPr/>
        </p:nvSpPr>
        <p:spPr>
          <a:xfrm>
            <a:off x="1391115" y="1915557"/>
            <a:ext cx="6127594"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l"/>
            <a:r>
              <a:rPr lang="pt-BR" b="0" i="0" dirty="0">
                <a:effectLst/>
                <a:latin typeface="Roboto" pitchFamily="2" charset="0"/>
              </a:rPr>
              <a:t>Pr. Gonçalves filho🎨 Dinâmica sobre a obediência</a:t>
            </a:r>
          </a:p>
        </p:txBody>
      </p:sp>
      <p:pic>
        <p:nvPicPr>
          <p:cNvPr id="5" name="Mídia Online 4" title="OBEDIÊNCIA - DINÂMICA QUEBRA GELO CÉLULAS #43">
            <a:hlinkClick r:id="" action="ppaction://media"/>
            <a:extLst>
              <a:ext uri="{FF2B5EF4-FFF2-40B4-BE49-F238E27FC236}">
                <a16:creationId xmlns:a16="http://schemas.microsoft.com/office/drawing/2014/main" id="{E603CA52-A43C-40F9-8D26-27647461F1E9}"/>
              </a:ext>
            </a:extLst>
          </p:cNvPr>
          <p:cNvPicPr>
            <a:picLocks noRot="1" noChangeAspect="1"/>
          </p:cNvPicPr>
          <p:nvPr>
            <a:videoFile r:link="rId1"/>
          </p:nvPr>
        </p:nvPicPr>
        <p:blipFill>
          <a:blip r:embed="rId3"/>
          <a:stretch>
            <a:fillRect/>
          </a:stretch>
        </p:blipFill>
        <p:spPr>
          <a:xfrm>
            <a:off x="1525239" y="2773038"/>
            <a:ext cx="4674575" cy="2641135"/>
          </a:xfrm>
          <a:prstGeom prst="rect">
            <a:avLst/>
          </a:prstGeom>
        </p:spPr>
      </p:pic>
      <p:pic>
        <p:nvPicPr>
          <p:cNvPr id="7" name="Imagem 6">
            <a:extLst>
              <a:ext uri="{FF2B5EF4-FFF2-40B4-BE49-F238E27FC236}">
                <a16:creationId xmlns:a16="http://schemas.microsoft.com/office/drawing/2014/main" id="{6C04AE9C-C8FC-4AD6-A6D0-F3B23DC873D8}"/>
              </a:ext>
            </a:extLst>
          </p:cNvPr>
          <p:cNvPicPr>
            <a:picLocks noChangeAspect="1"/>
          </p:cNvPicPr>
          <p:nvPr/>
        </p:nvPicPr>
        <p:blipFill>
          <a:blip r:embed="rId4"/>
          <a:stretch>
            <a:fillRect/>
          </a:stretch>
        </p:blipFill>
        <p:spPr>
          <a:xfrm>
            <a:off x="6757148" y="2569912"/>
            <a:ext cx="5434852" cy="3551561"/>
          </a:xfrm>
          <a:prstGeom prst="rect">
            <a:avLst/>
          </a:prstGeom>
        </p:spPr>
      </p:pic>
    </p:spTree>
    <p:extLst>
      <p:ext uri="{BB962C8B-B14F-4D97-AF65-F5344CB8AC3E}">
        <p14:creationId xmlns:p14="http://schemas.microsoft.com/office/powerpoint/2010/main" val="11677156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descr="Empresário aplaudindo uma mão">
            <a:extLst>
              <a:ext uri="{FF2B5EF4-FFF2-40B4-BE49-F238E27FC236}">
                <a16:creationId xmlns:a16="http://schemas.microsoft.com/office/drawing/2014/main" id="{E653C397-F8FE-429A-9A4F-112C80D84F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1776" y="0"/>
            <a:ext cx="2692464" cy="6858000"/>
          </a:xfrm>
          <a:prstGeom prst="rect">
            <a:avLst/>
          </a:prstGeom>
        </p:spPr>
      </p:pic>
      <p:pic>
        <p:nvPicPr>
          <p:cNvPr id="3" name="Imagem 2">
            <a:extLst>
              <a:ext uri="{FF2B5EF4-FFF2-40B4-BE49-F238E27FC236}">
                <a16:creationId xmlns:a16="http://schemas.microsoft.com/office/drawing/2014/main" id="{9E2CD577-3FFA-4F8B-9F10-E4DC553CE190}"/>
              </a:ext>
            </a:extLst>
          </p:cNvPr>
          <p:cNvPicPr>
            <a:picLocks noChangeAspect="1"/>
          </p:cNvPicPr>
          <p:nvPr/>
        </p:nvPicPr>
        <p:blipFill>
          <a:blip r:embed="rId3"/>
          <a:stretch>
            <a:fillRect/>
          </a:stretch>
        </p:blipFill>
        <p:spPr>
          <a:xfrm>
            <a:off x="1657760" y="1866901"/>
            <a:ext cx="9814647" cy="3454400"/>
          </a:xfrm>
          <a:prstGeom prst="rect">
            <a:avLst/>
          </a:prstGeom>
        </p:spPr>
      </p:pic>
    </p:spTree>
    <p:extLst>
      <p:ext uri="{BB962C8B-B14F-4D97-AF65-F5344CB8AC3E}">
        <p14:creationId xmlns:p14="http://schemas.microsoft.com/office/powerpoint/2010/main" val="4713621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21FBE127-D2A6-4FA3-A6B9-B8FD1DE4B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77A8E80-C869-4B72-8E6F-2614B81892D8}"/>
              </a:ext>
            </a:extLst>
          </p:cNvPr>
          <p:cNvSpPr>
            <a:spLocks noGrp="1"/>
          </p:cNvSpPr>
          <p:nvPr>
            <p:ph type="title"/>
          </p:nvPr>
        </p:nvSpPr>
        <p:spPr>
          <a:xfrm>
            <a:off x="1494612" y="343180"/>
            <a:ext cx="4496228" cy="1641737"/>
          </a:xfrm>
        </p:spPr>
        <p:txBody>
          <a:bodyPr>
            <a:normAutofit/>
          </a:bodyPr>
          <a:lstStyle/>
          <a:p>
            <a:r>
              <a:rPr lang="pt-BR" dirty="0"/>
              <a:t>1.  SUPERANDO AS PERDAS</a:t>
            </a:r>
          </a:p>
        </p:txBody>
      </p:sp>
      <p:cxnSp>
        <p:nvCxnSpPr>
          <p:cNvPr id="75" name="Straight Connector 74">
            <a:extLst>
              <a:ext uri="{FF2B5EF4-FFF2-40B4-BE49-F238E27FC236}">
                <a16:creationId xmlns:a16="http://schemas.microsoft.com/office/drawing/2014/main" id="{DDD9C044-4B08-47CC-852C-B22B09675A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4948518" cy="132453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5033687E-2F83-4E90-B11A-4B998C1540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818708" cy="642738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D292DBC3-1A72-41ED-8432-D0D64FD6314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1" y="2743200"/>
            <a:ext cx="4477872" cy="4114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99309E4A-5F81-4CAB-B5DB-AB4EB90C712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1602477" y="2548218"/>
            <a:ext cx="589522" cy="4309782"/>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11" name="CaixaDeTexto 10">
            <a:extLst>
              <a:ext uri="{FF2B5EF4-FFF2-40B4-BE49-F238E27FC236}">
                <a16:creationId xmlns:a16="http://schemas.microsoft.com/office/drawing/2014/main" id="{7D40383D-1BF9-43CF-B0E2-D388736F576B}"/>
              </a:ext>
            </a:extLst>
          </p:cNvPr>
          <p:cNvSpPr txBox="1"/>
          <p:nvPr/>
        </p:nvSpPr>
        <p:spPr>
          <a:xfrm>
            <a:off x="1246149" y="1984917"/>
            <a:ext cx="6127594" cy="34163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pt-BR" sz="2400" dirty="0"/>
              <a:t>A vida de José foi marcada por episódios de grandes e significativas perdas. A perda de sua amada mãe na infância; a perda de sua túnica na adolescência; a perda do respeito dos seus irmãos quando foi lançado no poço; a perda de identidade ao ser vendido e chamado de escravo; a perda cultural ao ser levado para uma terra estranha de costumes e tradições diferentes e a perda de sua moral quando foi caluniado pela mulher de </a:t>
            </a:r>
            <a:r>
              <a:rPr lang="pt-BR" sz="2400" dirty="0" err="1"/>
              <a:t>Potifar</a:t>
            </a:r>
            <a:r>
              <a:rPr lang="pt-BR" sz="2400" dirty="0"/>
              <a:t>.</a:t>
            </a:r>
          </a:p>
        </p:txBody>
      </p:sp>
      <p:sp>
        <p:nvSpPr>
          <p:cNvPr id="7" name="Espaço Reservado para Conteúdo 6">
            <a:extLst>
              <a:ext uri="{FF2B5EF4-FFF2-40B4-BE49-F238E27FC236}">
                <a16:creationId xmlns:a16="http://schemas.microsoft.com/office/drawing/2014/main" id="{405C160D-6478-4F07-9A14-B4D8F4D6E369}"/>
              </a:ext>
            </a:extLst>
          </p:cNvPr>
          <p:cNvSpPr>
            <a:spLocks noGrp="1"/>
          </p:cNvSpPr>
          <p:nvPr>
            <p:ph idx="1"/>
          </p:nvPr>
        </p:nvSpPr>
        <p:spPr/>
        <p:txBody>
          <a:bodyPr/>
          <a:lstStyle/>
          <a:p>
            <a:endParaRPr lang="pt-BR"/>
          </a:p>
        </p:txBody>
      </p:sp>
    </p:spTree>
    <p:extLst>
      <p:ext uri="{BB962C8B-B14F-4D97-AF65-F5344CB8AC3E}">
        <p14:creationId xmlns:p14="http://schemas.microsoft.com/office/powerpoint/2010/main" val="17028275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07243B4D-3496-437E-8228-4DC4A1456187}"/>
              </a:ext>
            </a:extLst>
          </p:cNvPr>
          <p:cNvSpPr>
            <a:spLocks noGrp="1"/>
          </p:cNvSpPr>
          <p:nvPr>
            <p:ph idx="1"/>
          </p:nvPr>
        </p:nvSpPr>
        <p:spPr>
          <a:xfrm>
            <a:off x="953429" y="401444"/>
            <a:ext cx="7833732" cy="6266985"/>
          </a:xfrm>
        </p:spPr>
        <p:txBody>
          <a:bodyPr>
            <a:normAutofit/>
          </a:bodyPr>
          <a:lstStyle/>
          <a:p>
            <a:r>
              <a:rPr lang="pt-BR" b="1" i="0" dirty="0">
                <a:solidFill>
                  <a:srgbClr val="FF0000"/>
                </a:solidFill>
                <a:effectLst/>
                <a:latin typeface="times" panose="02020603050405020304" pitchFamily="18" charset="0"/>
              </a:rPr>
              <a:t>1.1. As perdas familiares</a:t>
            </a:r>
          </a:p>
          <a:p>
            <a:pPr marL="0" indent="0">
              <a:buNone/>
            </a:pPr>
            <a:br>
              <a:rPr lang="pt-BR" b="1" i="0" dirty="0">
                <a:solidFill>
                  <a:srgbClr val="323232"/>
                </a:solidFill>
                <a:effectLst/>
                <a:latin typeface="times" panose="02020603050405020304" pitchFamily="18" charset="0"/>
              </a:rPr>
            </a:br>
            <a:r>
              <a:rPr lang="pt-BR" sz="1800" b="0" i="0" u="none" strike="noStrike" baseline="0" dirty="0">
                <a:solidFill>
                  <a:srgbClr val="212121"/>
                </a:solidFill>
                <a:latin typeface="Georgia" panose="02040502050405020303" pitchFamily="18" charset="0"/>
              </a:rPr>
              <a:t>Perder os pais em qualquer idade gera grande impacto emocional, mas perder os pais na infância gera traumas para toda a vida; sentimentos de dor, insegurança e abandono. Nos momentos mais adversos do nosso viver, precisamos confiar em Deus e em Sua vontade que é boa, agradável e perfeita</a:t>
            </a:r>
            <a:br>
              <a:rPr lang="pt-BR" b="1" i="0" dirty="0">
                <a:solidFill>
                  <a:srgbClr val="323232"/>
                </a:solidFill>
                <a:effectLst/>
                <a:latin typeface="times" panose="02020603050405020304" pitchFamily="18" charset="0"/>
              </a:rPr>
            </a:br>
            <a:endParaRPr lang="pt-BR" b="1" i="0" dirty="0">
              <a:solidFill>
                <a:srgbClr val="323232"/>
              </a:solidFill>
              <a:effectLst/>
              <a:latin typeface="times" panose="02020603050405020304" pitchFamily="18" charset="0"/>
            </a:endParaRPr>
          </a:p>
          <a:p>
            <a:br>
              <a:rPr lang="pt-BR" b="1" i="0" dirty="0">
                <a:solidFill>
                  <a:srgbClr val="323232"/>
                </a:solidFill>
                <a:effectLst/>
                <a:latin typeface="times" panose="02020603050405020304" pitchFamily="18" charset="0"/>
              </a:rPr>
            </a:br>
            <a:r>
              <a:rPr lang="pt-BR" b="1" i="0" dirty="0">
                <a:solidFill>
                  <a:srgbClr val="FF0000"/>
                </a:solidFill>
                <a:effectLst/>
                <a:latin typeface="times" panose="02020603050405020304" pitchFamily="18" charset="0"/>
              </a:rPr>
              <a:t>1.2. AS perdas pessoais</a:t>
            </a:r>
            <a:br>
              <a:rPr lang="pt-BR" b="1" i="0" dirty="0">
                <a:solidFill>
                  <a:srgbClr val="323232"/>
                </a:solidFill>
                <a:effectLst/>
                <a:latin typeface="times" panose="02020603050405020304" pitchFamily="18" charset="0"/>
              </a:rPr>
            </a:br>
            <a:r>
              <a:rPr lang="pt-BR" sz="1800" b="0" i="0" u="none" strike="noStrike" baseline="0" dirty="0">
                <a:solidFill>
                  <a:srgbClr val="212121"/>
                </a:solidFill>
                <a:latin typeface="Georgia" panose="02040502050405020303" pitchFamily="18" charset="0"/>
              </a:rPr>
              <a:t>Quando algumas coisas nos são tiradas por pessoas</a:t>
            </a:r>
          </a:p>
          <a:p>
            <a:r>
              <a:rPr lang="pt-BR" sz="1800" b="0" i="0" u="none" strike="noStrike" baseline="0" dirty="0">
                <a:solidFill>
                  <a:srgbClr val="212121"/>
                </a:solidFill>
                <a:latin typeface="Georgia" panose="02040502050405020303" pitchFamily="18" charset="0"/>
              </a:rPr>
              <a:t> próximas, ficamos vulneráveis. As perdas poderiam</a:t>
            </a:r>
          </a:p>
          <a:p>
            <a:r>
              <a:rPr lang="pt-BR" sz="1800" b="0" i="0" u="none" strike="noStrike" baseline="0" dirty="0">
                <a:solidFill>
                  <a:srgbClr val="212121"/>
                </a:solidFill>
                <a:latin typeface="Georgia" panose="02040502050405020303" pitchFamily="18" charset="0"/>
              </a:rPr>
              <a:t> destruir José, no entanto, o tornaram mais forte. </a:t>
            </a:r>
            <a:endParaRPr lang="pt-BR" dirty="0"/>
          </a:p>
        </p:txBody>
      </p:sp>
      <p:pic>
        <p:nvPicPr>
          <p:cNvPr id="5" name="Picture 2" descr="HOJE É BOM. AMANHÃ SERÁ MELHOR! - ppt carregar">
            <a:extLst>
              <a:ext uri="{FF2B5EF4-FFF2-40B4-BE49-F238E27FC236}">
                <a16:creationId xmlns:a16="http://schemas.microsoft.com/office/drawing/2014/main" id="{974B7BD7-93D7-4788-8DB4-B7CCFE2AC7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04148" y="2272390"/>
            <a:ext cx="3672416" cy="2754312"/>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m 5">
            <a:extLst>
              <a:ext uri="{FF2B5EF4-FFF2-40B4-BE49-F238E27FC236}">
                <a16:creationId xmlns:a16="http://schemas.microsoft.com/office/drawing/2014/main" id="{2B6AD23D-3F57-401D-8039-FB8877C90DF3}"/>
              </a:ext>
            </a:extLst>
          </p:cNvPr>
          <p:cNvPicPr>
            <a:picLocks noChangeAspect="1"/>
          </p:cNvPicPr>
          <p:nvPr/>
        </p:nvPicPr>
        <p:blipFill>
          <a:blip r:embed="rId3"/>
          <a:stretch>
            <a:fillRect/>
          </a:stretch>
        </p:blipFill>
        <p:spPr>
          <a:xfrm>
            <a:off x="6474882" y="4674529"/>
            <a:ext cx="2658533" cy="1993900"/>
          </a:xfrm>
          <a:prstGeom prst="rect">
            <a:avLst/>
          </a:prstGeom>
        </p:spPr>
      </p:pic>
      <p:sp>
        <p:nvSpPr>
          <p:cNvPr id="9" name="CaixaDeTexto 8">
            <a:extLst>
              <a:ext uri="{FF2B5EF4-FFF2-40B4-BE49-F238E27FC236}">
                <a16:creationId xmlns:a16="http://schemas.microsoft.com/office/drawing/2014/main" id="{D5D82170-A67F-4307-A3EE-BA9C0E66E953}"/>
              </a:ext>
            </a:extLst>
          </p:cNvPr>
          <p:cNvSpPr txBox="1"/>
          <p:nvPr/>
        </p:nvSpPr>
        <p:spPr>
          <a:xfrm>
            <a:off x="514400" y="5493745"/>
            <a:ext cx="6127750"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pt-BR" dirty="0"/>
              <a:t>"Não importa o que fizeram com você. O que importa é o que você faz com aquilo que fizeram contra você", Sartre</a:t>
            </a:r>
          </a:p>
        </p:txBody>
      </p:sp>
    </p:spTree>
    <p:extLst>
      <p:ext uri="{BB962C8B-B14F-4D97-AF65-F5344CB8AC3E}">
        <p14:creationId xmlns:p14="http://schemas.microsoft.com/office/powerpoint/2010/main" val="35447973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4436E0F2-A64B-471E-93C0-8DFE08CC57C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3119718" cy="685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C1E3AB1-2A8C-4607-9FAE-D8BDB280FE1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903768" cy="65436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66059-832F-40B6-A35F-F56C8F38A1E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42863" y="5791200"/>
            <a:ext cx="6286501" cy="106680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515E2ED-7EA9-448D-83FA-54C3DF9723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62964" y="5848350"/>
            <a:ext cx="3729036" cy="100965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595356-EABD-4767-AC9D-EA21FF115E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1543158" y="1647825"/>
            <a:ext cx="648842" cy="52101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8CD9F06-9628-469C-B788-A894E3E0828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10781554" y="0"/>
            <a:ext cx="1410446" cy="425834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550A431-0B61-421B-B4B7-24C0CFF0F93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6529388" y="-4763"/>
            <a:ext cx="5662612" cy="9319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useBgFill="1">
        <p:nvSpPr>
          <p:cNvPr id="27" name="Rectangle 26">
            <a:extLst>
              <a:ext uri="{FF2B5EF4-FFF2-40B4-BE49-F238E27FC236}">
                <a16:creationId xmlns:a16="http://schemas.microsoft.com/office/drawing/2014/main" id="{2B78D151-52A1-46B3-8374-570DA802E9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F02C290C-EA87-457A-9927-0235DDA3544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796146" y="3120044"/>
            <a:ext cx="8395854" cy="3726202"/>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2" name="Título 1">
            <a:extLst>
              <a:ext uri="{FF2B5EF4-FFF2-40B4-BE49-F238E27FC236}">
                <a16:creationId xmlns:a16="http://schemas.microsoft.com/office/drawing/2014/main" id="{411F44E6-B0D1-4CE7-A648-50CF8C044F18}"/>
              </a:ext>
            </a:extLst>
          </p:cNvPr>
          <p:cNvSpPr>
            <a:spLocks noGrp="1"/>
          </p:cNvSpPr>
          <p:nvPr>
            <p:ph type="title"/>
          </p:nvPr>
        </p:nvSpPr>
        <p:spPr>
          <a:xfrm>
            <a:off x="602620" y="2907907"/>
            <a:ext cx="4556244" cy="3315340"/>
          </a:xfrm>
        </p:spPr>
        <p:txBody>
          <a:bodyPr vert="horz" lIns="91440" tIns="45720" rIns="91440" bIns="45720" rtlCol="0" anchor="t">
            <a:normAutofit/>
          </a:bodyPr>
          <a:lstStyle/>
          <a:p>
            <a:pPr algn="ctr"/>
            <a:r>
              <a:rPr lang="en-US" sz="4800" i="1" kern="1200" cap="all" baseline="0">
                <a:solidFill>
                  <a:schemeClr val="tx2"/>
                </a:solidFill>
                <a:latin typeface="+mj-lt"/>
                <a:ea typeface="+mj-ea"/>
                <a:cs typeface="+mj-cs"/>
              </a:rPr>
              <a:t>Refletindo</a:t>
            </a:r>
          </a:p>
        </p:txBody>
      </p:sp>
      <p:cxnSp>
        <p:nvCxnSpPr>
          <p:cNvPr id="31" name="Straight Connector 30">
            <a:extLst>
              <a:ext uri="{FF2B5EF4-FFF2-40B4-BE49-F238E27FC236}">
                <a16:creationId xmlns:a16="http://schemas.microsoft.com/office/drawing/2014/main" id="{FD73BD45-87D9-44BD-8E6F-A575FFD9C1B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82298" y="0"/>
            <a:ext cx="1446325" cy="68580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178E38C-83CD-4BC6-893D-662EF9BFAA6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67302" y="-27684"/>
            <a:ext cx="5724698" cy="1795524"/>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pic>
        <p:nvPicPr>
          <p:cNvPr id="6" name="Imagem 5" descr="Mulher de negócios segurando placa">
            <a:extLst>
              <a:ext uri="{FF2B5EF4-FFF2-40B4-BE49-F238E27FC236}">
                <a16:creationId xmlns:a16="http://schemas.microsoft.com/office/drawing/2014/main" id="{1C414114-C009-42DB-AE93-CC44CDFA54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2628" y="11754"/>
            <a:ext cx="3006605" cy="7378163"/>
          </a:xfrm>
          <a:prstGeom prst="rect">
            <a:avLst/>
          </a:prstGeom>
        </p:spPr>
      </p:pic>
      <p:pic>
        <p:nvPicPr>
          <p:cNvPr id="8" name="Gráfico 7" descr="Debate de grupo estrutura de tópicos">
            <a:extLst>
              <a:ext uri="{FF2B5EF4-FFF2-40B4-BE49-F238E27FC236}">
                <a16:creationId xmlns:a16="http://schemas.microsoft.com/office/drawing/2014/main" id="{D3FE2902-ADD0-4516-894C-36E859A067B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894617" y="2041131"/>
            <a:ext cx="2763983" cy="2763983"/>
          </a:xfrm>
          <a:prstGeom prst="rect">
            <a:avLst/>
          </a:prstGeom>
        </p:spPr>
      </p:pic>
      <p:sp>
        <p:nvSpPr>
          <p:cNvPr id="5" name="Espaço Reservado para Conteúdo 4">
            <a:extLst>
              <a:ext uri="{FF2B5EF4-FFF2-40B4-BE49-F238E27FC236}">
                <a16:creationId xmlns:a16="http://schemas.microsoft.com/office/drawing/2014/main" id="{1362FE5E-75B5-41BE-BD7A-4EA4B4F7EA3B}"/>
              </a:ext>
            </a:extLst>
          </p:cNvPr>
          <p:cNvSpPr>
            <a:spLocks noGrp="1"/>
          </p:cNvSpPr>
          <p:nvPr>
            <p:ph idx="1"/>
          </p:nvPr>
        </p:nvSpPr>
        <p:spPr>
          <a:xfrm rot="21435854">
            <a:off x="6004509" y="2588127"/>
            <a:ext cx="2769325" cy="731838"/>
          </a:xfrm>
        </p:spPr>
        <p:txBody>
          <a:bodyPr vert="horz" lIns="91440" tIns="45720" rIns="91440" bIns="45720" rtlCol="0" anchor="b">
            <a:normAutofit fontScale="55000" lnSpcReduction="20000"/>
          </a:bodyPr>
          <a:lstStyle/>
          <a:p>
            <a:pPr marL="0" indent="0" algn="ctr">
              <a:lnSpc>
                <a:spcPct val="120000"/>
              </a:lnSpc>
              <a:buNone/>
            </a:pPr>
            <a:r>
              <a:rPr lang="en-US" sz="1600" b="1" i="0" cap="all" spc="300" dirty="0">
                <a:effectLst/>
              </a:rPr>
              <a:t>"</a:t>
            </a:r>
            <a:r>
              <a:rPr lang="en-US" sz="1600" b="1" i="0" cap="all" spc="300" dirty="0" err="1">
                <a:effectLst/>
              </a:rPr>
              <a:t>Concentre</a:t>
            </a:r>
            <a:r>
              <a:rPr lang="en-US" sz="1600" b="1" i="0" cap="all" spc="300" dirty="0">
                <a:effectLst/>
              </a:rPr>
              <a:t>-se </a:t>
            </a:r>
            <a:r>
              <a:rPr lang="en-US" sz="1600" b="1" i="0" cap="all" spc="300" dirty="0" err="1">
                <a:effectLst/>
              </a:rPr>
              <a:t>nos</a:t>
            </a:r>
            <a:r>
              <a:rPr lang="en-US" sz="1600" b="1" i="0" cap="all" spc="300" dirty="0">
                <a:effectLst/>
              </a:rPr>
              <a:t> </a:t>
            </a:r>
            <a:r>
              <a:rPr lang="en-US" sz="1600" b="1" i="0" cap="all" spc="300" dirty="0" err="1">
                <a:effectLst/>
              </a:rPr>
              <a:t>gigante</a:t>
            </a:r>
            <a:r>
              <a:rPr lang="en-US" sz="1600" b="1" i="0" cap="all" spc="300" dirty="0">
                <a:effectLst/>
              </a:rPr>
              <a:t> e </a:t>
            </a:r>
            <a:r>
              <a:rPr lang="en-US" sz="1600" b="1" i="0" cap="all" spc="300" dirty="0" err="1">
                <a:effectLst/>
              </a:rPr>
              <a:t>você</a:t>
            </a:r>
            <a:r>
              <a:rPr lang="en-US" sz="1600" b="1" i="0" cap="all" spc="300" dirty="0">
                <a:effectLst/>
              </a:rPr>
              <a:t> </a:t>
            </a:r>
            <a:r>
              <a:rPr lang="en-US" sz="1600" b="1" i="0" cap="all" spc="300" dirty="0" err="1">
                <a:effectLst/>
              </a:rPr>
              <a:t>cairá</a:t>
            </a:r>
            <a:r>
              <a:rPr lang="en-US" sz="1600" b="1" i="0" cap="all" spc="300" dirty="0">
                <a:effectLst/>
              </a:rPr>
              <a:t>; </a:t>
            </a:r>
            <a:r>
              <a:rPr lang="en-US" sz="1600" b="1" i="0" cap="all" spc="300" dirty="0" err="1">
                <a:effectLst/>
              </a:rPr>
              <a:t>concentre</a:t>
            </a:r>
            <a:r>
              <a:rPr lang="en-US" sz="1600" b="1" i="0" cap="all" spc="300" dirty="0">
                <a:effectLst/>
              </a:rPr>
              <a:t>-se </a:t>
            </a:r>
            <a:r>
              <a:rPr lang="en-US" sz="1600" b="1" i="0" cap="all" spc="300" dirty="0" err="1">
                <a:effectLst/>
              </a:rPr>
              <a:t>em</a:t>
            </a:r>
            <a:r>
              <a:rPr lang="en-US" sz="1600" b="1" i="0" cap="all" spc="300" dirty="0">
                <a:effectLst/>
              </a:rPr>
              <a:t> Deus e </a:t>
            </a:r>
            <a:r>
              <a:rPr lang="en-US" sz="1600" b="1" i="0" cap="all" spc="300" dirty="0" err="1">
                <a:effectLst/>
              </a:rPr>
              <a:t>os</a:t>
            </a:r>
            <a:r>
              <a:rPr lang="en-US" sz="1600" b="1" i="0" cap="all" spc="300" dirty="0">
                <a:effectLst/>
              </a:rPr>
              <a:t> </a:t>
            </a:r>
            <a:r>
              <a:rPr lang="en-US" sz="1600" b="1" i="0" cap="all" spc="300" dirty="0" err="1">
                <a:effectLst/>
              </a:rPr>
              <a:t>gigantes</a:t>
            </a:r>
            <a:r>
              <a:rPr lang="en-US" sz="1600" b="1" i="0" cap="all" spc="300" dirty="0">
                <a:effectLst/>
              </a:rPr>
              <a:t> </a:t>
            </a:r>
            <a:r>
              <a:rPr lang="en-US" sz="1600" b="1" i="0" cap="all" spc="300" dirty="0" err="1">
                <a:effectLst/>
              </a:rPr>
              <a:t>cairão</a:t>
            </a:r>
            <a:r>
              <a:rPr lang="en-US" sz="1600" b="1" i="0" cap="all" spc="300" dirty="0">
                <a:effectLst/>
              </a:rPr>
              <a:t>."</a:t>
            </a:r>
            <a:br>
              <a:rPr lang="en-US" sz="1600" b="1" cap="all" spc="300" dirty="0"/>
            </a:br>
            <a:r>
              <a:rPr lang="en-US" sz="1600" b="1" i="0" cap="all" spc="300" dirty="0">
                <a:effectLst/>
              </a:rPr>
              <a:t>Max Lucado</a:t>
            </a:r>
            <a:endParaRPr lang="en-US" sz="1600" b="1" cap="all" spc="300" dirty="0"/>
          </a:p>
        </p:txBody>
      </p:sp>
    </p:spTree>
    <p:extLst>
      <p:ext uri="{BB962C8B-B14F-4D97-AF65-F5344CB8AC3E}">
        <p14:creationId xmlns:p14="http://schemas.microsoft.com/office/powerpoint/2010/main" val="3194437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5F0A9D0-BB35-4CAB-B92D-E061B9D8E3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52F5DE35-776B-4C7D-AF2E-514E68BDD2F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0"/>
            <a:ext cx="698360" cy="570244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A65E4E8-1272-4386-BDFE-0129D7A7E2D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9642143" y="0"/>
            <a:ext cx="2549857" cy="207446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6515F51-DBC6-42B8-9C34-749F69BB656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897737" y="0"/>
            <a:ext cx="1294263" cy="5991367"/>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2" name="Título 1">
            <a:extLst>
              <a:ext uri="{FF2B5EF4-FFF2-40B4-BE49-F238E27FC236}">
                <a16:creationId xmlns:a16="http://schemas.microsoft.com/office/drawing/2014/main" id="{12E827F1-C71C-4237-BC44-2C4D13C0065C}"/>
              </a:ext>
            </a:extLst>
          </p:cNvPr>
          <p:cNvSpPr>
            <a:spLocks noGrp="1"/>
          </p:cNvSpPr>
          <p:nvPr>
            <p:ph type="title"/>
          </p:nvPr>
        </p:nvSpPr>
        <p:spPr>
          <a:xfrm>
            <a:off x="1129553" y="638174"/>
            <a:ext cx="10529048" cy="1476375"/>
          </a:xfrm>
        </p:spPr>
        <p:txBody>
          <a:bodyPr>
            <a:normAutofit/>
          </a:bodyPr>
          <a:lstStyle/>
          <a:p>
            <a:r>
              <a:rPr lang="pt-BR" b="1" i="0" u="none" strike="noStrike" baseline="0" dirty="0">
                <a:latin typeface="Georgia" panose="02040502050405020303" pitchFamily="18" charset="0"/>
              </a:rPr>
              <a:t>2 - VENCENDO OS PROBLEMAS DA VIDA</a:t>
            </a:r>
            <a:endParaRPr lang="pt-BR" b="0" i="0" u="none" strike="noStrike" baseline="0" dirty="0">
              <a:latin typeface="Georgia" panose="02040502050405020303" pitchFamily="18" charset="0"/>
            </a:endParaRPr>
          </a:p>
        </p:txBody>
      </p:sp>
      <p:cxnSp>
        <p:nvCxnSpPr>
          <p:cNvPr id="18" name="Straight Connector 17">
            <a:extLst>
              <a:ext uri="{FF2B5EF4-FFF2-40B4-BE49-F238E27FC236}">
                <a16:creationId xmlns:a16="http://schemas.microsoft.com/office/drawing/2014/main" id="{873F5967-4993-405D-A3E6-84DCEFF44C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2403086" cy="103723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3" name="Espaço Reservado para Conteúdo 2">
            <a:extLst>
              <a:ext uri="{FF2B5EF4-FFF2-40B4-BE49-F238E27FC236}">
                <a16:creationId xmlns:a16="http://schemas.microsoft.com/office/drawing/2014/main" id="{37B9857E-8A5B-4D8B-920F-C57234EFB462}"/>
              </a:ext>
            </a:extLst>
          </p:cNvPr>
          <p:cNvSpPr>
            <a:spLocks noGrp="1"/>
          </p:cNvSpPr>
          <p:nvPr>
            <p:ph idx="1"/>
          </p:nvPr>
        </p:nvSpPr>
        <p:spPr>
          <a:xfrm>
            <a:off x="831601" y="2395291"/>
            <a:ext cx="4966447" cy="2825440"/>
          </a:xfrm>
        </p:spPr>
        <p:style>
          <a:lnRef idx="2">
            <a:schemeClr val="accent2">
              <a:shade val="50000"/>
            </a:schemeClr>
          </a:lnRef>
          <a:fillRef idx="1">
            <a:schemeClr val="accent2"/>
          </a:fillRef>
          <a:effectRef idx="0">
            <a:schemeClr val="accent2"/>
          </a:effectRef>
          <a:fontRef idx="minor">
            <a:schemeClr val="lt1"/>
          </a:fontRef>
        </p:style>
        <p:txBody>
          <a:bodyPr>
            <a:normAutofit fontScale="92500" lnSpcReduction="10000"/>
          </a:bodyPr>
          <a:lstStyle/>
          <a:p>
            <a:r>
              <a:rPr lang="pt-BR" b="0" i="0" u="none" strike="noStrike" baseline="0" dirty="0">
                <a:latin typeface="Georgia" panose="02040502050405020303" pitchFamily="18" charset="0"/>
              </a:rPr>
              <a:t>A saga de José nos mostra que, em alguns momentos de sua vida, parece que os problemas não iriam acabar. Os problemas vinham de todos os lados e o assolavam mas, em meio a esse turbilhão de situações negativas, ele encontrou força para crescer e se tornar mais forte.</a:t>
            </a:r>
            <a:endParaRPr lang="pt-BR" dirty="0"/>
          </a:p>
        </p:txBody>
      </p:sp>
      <p:cxnSp>
        <p:nvCxnSpPr>
          <p:cNvPr id="20" name="Straight Connector 19">
            <a:extLst>
              <a:ext uri="{FF2B5EF4-FFF2-40B4-BE49-F238E27FC236}">
                <a16:creationId xmlns:a16="http://schemas.microsoft.com/office/drawing/2014/main" id="{A3A523CC-BD6C-4A0D-B9DB-1DC2CE1E22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6807758" y="5501473"/>
            <a:ext cx="5455709" cy="1356527"/>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15" name="CaixaDeTexto 14">
            <a:extLst>
              <a:ext uri="{FF2B5EF4-FFF2-40B4-BE49-F238E27FC236}">
                <a16:creationId xmlns:a16="http://schemas.microsoft.com/office/drawing/2014/main" id="{972DC034-3766-451C-8A91-DF2DF8EF6512}"/>
              </a:ext>
            </a:extLst>
          </p:cNvPr>
          <p:cNvSpPr txBox="1"/>
          <p:nvPr/>
        </p:nvSpPr>
        <p:spPr>
          <a:xfrm>
            <a:off x="6807758" y="5455187"/>
            <a:ext cx="4202357"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pt-BR" dirty="0"/>
              <a:t>Creia que Deus usará as circunstâncias para um propósito maior em sua vida</a:t>
            </a:r>
          </a:p>
        </p:txBody>
      </p:sp>
      <p:pic>
        <p:nvPicPr>
          <p:cNvPr id="6" name="Imagem 5">
            <a:extLst>
              <a:ext uri="{FF2B5EF4-FFF2-40B4-BE49-F238E27FC236}">
                <a16:creationId xmlns:a16="http://schemas.microsoft.com/office/drawing/2014/main" id="{1F1C627C-0672-4BAD-8D1D-874AD4D08DF1}"/>
              </a:ext>
            </a:extLst>
          </p:cNvPr>
          <p:cNvPicPr>
            <a:picLocks noChangeAspect="1"/>
          </p:cNvPicPr>
          <p:nvPr/>
        </p:nvPicPr>
        <p:blipFill>
          <a:blip r:embed="rId2"/>
          <a:stretch>
            <a:fillRect/>
          </a:stretch>
        </p:blipFill>
        <p:spPr>
          <a:xfrm>
            <a:off x="6772501" y="1582963"/>
            <a:ext cx="5023004" cy="2825440"/>
          </a:xfrm>
          <a:prstGeom prst="rect">
            <a:avLst/>
          </a:prstGeom>
        </p:spPr>
      </p:pic>
    </p:spTree>
    <p:extLst>
      <p:ext uri="{BB962C8B-B14F-4D97-AF65-F5344CB8AC3E}">
        <p14:creationId xmlns:p14="http://schemas.microsoft.com/office/powerpoint/2010/main" val="29341333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F30AB62A-3558-41FA-9876-86438FF2A874}"/>
              </a:ext>
            </a:extLst>
          </p:cNvPr>
          <p:cNvSpPr>
            <a:spLocks noGrp="1"/>
          </p:cNvSpPr>
          <p:nvPr>
            <p:ph idx="1"/>
          </p:nvPr>
        </p:nvSpPr>
        <p:spPr>
          <a:xfrm>
            <a:off x="284666" y="473342"/>
            <a:ext cx="8033834" cy="5911315"/>
          </a:xfrm>
        </p:spPr>
        <p:txBody>
          <a:bodyPr>
            <a:normAutofit fontScale="92500" lnSpcReduction="20000"/>
          </a:bodyPr>
          <a:lstStyle/>
          <a:p>
            <a:r>
              <a:rPr lang="pt-BR" b="1" i="0" dirty="0">
                <a:solidFill>
                  <a:srgbClr val="FF0000"/>
                </a:solidFill>
                <a:effectLst/>
                <a:latin typeface="times" panose="02020603050405020304" pitchFamily="18" charset="0"/>
              </a:rPr>
              <a:t>2.1. Lidando com um poço</a:t>
            </a:r>
            <a:br>
              <a:rPr lang="pt-BR" b="1" i="0" dirty="0">
                <a:solidFill>
                  <a:srgbClr val="323232"/>
                </a:solidFill>
                <a:effectLst/>
                <a:latin typeface="times" panose="02020603050405020304" pitchFamily="18" charset="0"/>
              </a:rPr>
            </a:br>
            <a:r>
              <a:rPr lang="pt-BR" sz="2200" b="0" i="0" u="none" strike="noStrike" baseline="0" dirty="0">
                <a:solidFill>
                  <a:srgbClr val="212121"/>
                </a:solidFill>
                <a:latin typeface="Georgia" panose="02040502050405020303" pitchFamily="18" charset="0"/>
              </a:rPr>
              <a:t>Imagine a viagem de José para ver seus irmãos e, de repente, ser jogado em um poço. O relato de Gênesis 37 mostra claramente a conspiração de seus irmãos contra ele. Jogar José no poço, indubitavelmente, foi o pior ato de covardia e humilhação que os irmãos fizeram ao jovem José. Aquele rapaz, cheio de sonhos e vida, estava agora em um poço, convivendo com incertezas, limitações e desespero. </a:t>
            </a:r>
            <a:br>
              <a:rPr lang="pt-BR" b="1" i="0" dirty="0">
                <a:solidFill>
                  <a:srgbClr val="323232"/>
                </a:solidFill>
                <a:effectLst/>
                <a:latin typeface="times" panose="02020603050405020304" pitchFamily="18" charset="0"/>
              </a:rPr>
            </a:br>
            <a:br>
              <a:rPr lang="pt-BR" b="1" i="0" dirty="0">
                <a:solidFill>
                  <a:srgbClr val="323232"/>
                </a:solidFill>
                <a:effectLst/>
                <a:latin typeface="times" panose="02020603050405020304" pitchFamily="18" charset="0"/>
              </a:rPr>
            </a:br>
            <a:endParaRPr lang="pt-BR" b="1" i="0" dirty="0">
              <a:solidFill>
                <a:srgbClr val="323232"/>
              </a:solidFill>
              <a:effectLst/>
              <a:latin typeface="times" panose="02020603050405020304" pitchFamily="18" charset="0"/>
            </a:endParaRPr>
          </a:p>
          <a:p>
            <a:endParaRPr lang="pt-BR" b="1" dirty="0">
              <a:solidFill>
                <a:srgbClr val="323232"/>
              </a:solidFill>
              <a:latin typeface="times" panose="02020603050405020304" pitchFamily="18" charset="0"/>
            </a:endParaRPr>
          </a:p>
          <a:p>
            <a:br>
              <a:rPr lang="pt-BR" b="1" i="0" dirty="0">
                <a:solidFill>
                  <a:srgbClr val="323232"/>
                </a:solidFill>
                <a:effectLst/>
                <a:latin typeface="times" panose="02020603050405020304" pitchFamily="18" charset="0"/>
              </a:rPr>
            </a:br>
            <a:r>
              <a:rPr lang="pt-BR" b="1" i="0" dirty="0">
                <a:solidFill>
                  <a:srgbClr val="FF0000"/>
                </a:solidFill>
                <a:effectLst/>
                <a:latin typeface="times" panose="02020603050405020304" pitchFamily="18" charset="0"/>
              </a:rPr>
              <a:t>2.2. A prisão no Egito</a:t>
            </a:r>
          </a:p>
          <a:p>
            <a:r>
              <a:rPr lang="pt-BR" i="0" dirty="0">
                <a:solidFill>
                  <a:srgbClr val="323232"/>
                </a:solidFill>
                <a:effectLst/>
                <a:latin typeface="times" panose="02020603050405020304" pitchFamily="18" charset="0"/>
              </a:rPr>
              <a:t>Não bastasse a experiência de ser jogado num poço, José agora estava numa prisão do Egito. A história se repetia, porém, agora não eram os seus irmãos e sim as acusações descabidas da mulher de </a:t>
            </a:r>
            <a:r>
              <a:rPr lang="pt-BR" i="0" dirty="0" err="1">
                <a:solidFill>
                  <a:srgbClr val="323232"/>
                </a:solidFill>
                <a:effectLst/>
                <a:latin typeface="times" panose="02020603050405020304" pitchFamily="18" charset="0"/>
              </a:rPr>
              <a:t>Potifar</a:t>
            </a:r>
            <a:r>
              <a:rPr lang="pt-BR" i="0" dirty="0">
                <a:solidFill>
                  <a:srgbClr val="323232"/>
                </a:solidFill>
                <a:effectLst/>
                <a:latin typeface="times" panose="02020603050405020304" pitchFamily="18" charset="0"/>
              </a:rPr>
              <a:t>. Em Genesis 39:21, existe uma informação que faz toda a diferença: "O Senhor, porém, estava com José". Este é o maior segredo de como José venceu as provações</a:t>
            </a:r>
            <a:endParaRPr lang="pt-BR" dirty="0"/>
          </a:p>
        </p:txBody>
      </p:sp>
      <p:pic>
        <p:nvPicPr>
          <p:cNvPr id="2" name="Imagem 1">
            <a:extLst>
              <a:ext uri="{FF2B5EF4-FFF2-40B4-BE49-F238E27FC236}">
                <a16:creationId xmlns:a16="http://schemas.microsoft.com/office/drawing/2014/main" id="{10F6A12D-2273-4000-9434-902D34E6EF16}"/>
              </a:ext>
            </a:extLst>
          </p:cNvPr>
          <p:cNvPicPr>
            <a:picLocks noChangeAspect="1"/>
          </p:cNvPicPr>
          <p:nvPr/>
        </p:nvPicPr>
        <p:blipFill>
          <a:blip r:embed="rId2"/>
          <a:stretch>
            <a:fillRect/>
          </a:stretch>
        </p:blipFill>
        <p:spPr>
          <a:xfrm>
            <a:off x="8703733" y="3733800"/>
            <a:ext cx="3488267" cy="26162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002367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BBCB5D5D-ED06-456F-A53A-CE059C5E27B4}"/>
              </a:ext>
            </a:extLst>
          </p:cNvPr>
          <p:cNvPicPr>
            <a:picLocks noChangeAspect="1"/>
          </p:cNvPicPr>
          <p:nvPr/>
        </p:nvPicPr>
        <p:blipFill>
          <a:blip r:embed="rId2"/>
          <a:stretch>
            <a:fillRect/>
          </a:stretch>
        </p:blipFill>
        <p:spPr>
          <a:xfrm>
            <a:off x="2968271" y="404813"/>
            <a:ext cx="5751521" cy="3024187"/>
          </a:xfrm>
          <a:prstGeom prst="rect">
            <a:avLst/>
          </a:prstGeom>
          <a:effectLst>
            <a:outerShdw blurRad="152400" dist="317500" dir="5400000" sx="90000" sy="-19000" rotWithShape="0">
              <a:prstClr val="black">
                <a:alpha val="15000"/>
              </a:prstClr>
            </a:outerShdw>
          </a:effectLst>
        </p:spPr>
      </p:pic>
      <p:pic>
        <p:nvPicPr>
          <p:cNvPr id="7" name="Imagem 6" descr="Mulher em cadeira de rodas contando um">
            <a:extLst>
              <a:ext uri="{FF2B5EF4-FFF2-40B4-BE49-F238E27FC236}">
                <a16:creationId xmlns:a16="http://schemas.microsoft.com/office/drawing/2014/main" id="{9CD35D83-8BB6-458D-A256-EDFD9215DC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19792" y="1701800"/>
            <a:ext cx="2707088" cy="5156200"/>
          </a:xfrm>
          <a:prstGeom prst="rect">
            <a:avLst/>
          </a:prstGeom>
        </p:spPr>
      </p:pic>
      <p:sp>
        <p:nvSpPr>
          <p:cNvPr id="8" name="Título 5">
            <a:extLst>
              <a:ext uri="{FF2B5EF4-FFF2-40B4-BE49-F238E27FC236}">
                <a16:creationId xmlns:a16="http://schemas.microsoft.com/office/drawing/2014/main" id="{F6D252CD-85D1-484A-BB6F-42F1F975BB18}"/>
              </a:ext>
            </a:extLst>
          </p:cNvPr>
          <p:cNvSpPr txBox="1">
            <a:spLocks/>
          </p:cNvSpPr>
          <p:nvPr/>
        </p:nvSpPr>
        <p:spPr>
          <a:xfrm rot="20410728">
            <a:off x="294389" y="670100"/>
            <a:ext cx="2482097" cy="629526"/>
          </a:xfrm>
          <a:prstGeom prst="rect">
            <a:avLst/>
          </a:prstGeom>
          <a:effectLst>
            <a:outerShdw blurRad="152400" dist="317500" dir="5400000" sx="90000" sy="-19000" rotWithShape="0">
              <a:prstClr val="black">
                <a:alpha val="15000"/>
              </a:prstClr>
            </a:outerShdw>
          </a:effectLst>
        </p:spPr>
        <p:style>
          <a:lnRef idx="2">
            <a:schemeClr val="accent3">
              <a:shade val="50000"/>
            </a:schemeClr>
          </a:lnRef>
          <a:fillRef idx="1">
            <a:schemeClr val="accent3"/>
          </a:fillRef>
          <a:effectRef idx="0">
            <a:schemeClr val="accent3"/>
          </a:effectRef>
          <a:fontRef idx="minor">
            <a:schemeClr val="lt1"/>
          </a:fontRef>
        </p:style>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i="1" kern="1200" cap="all" baseline="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2800" dirty="0" err="1"/>
              <a:t>Reflexão</a:t>
            </a:r>
            <a:endParaRPr lang="en-US" sz="2800" dirty="0"/>
          </a:p>
        </p:txBody>
      </p:sp>
    </p:spTree>
    <p:extLst>
      <p:ext uri="{BB962C8B-B14F-4D97-AF65-F5344CB8AC3E}">
        <p14:creationId xmlns:p14="http://schemas.microsoft.com/office/powerpoint/2010/main" val="35977270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22171661-0838-4942-A149-8C1B789266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D931902-00B7-4CA9-A4CD-4685588AE472}"/>
              </a:ext>
            </a:extLst>
          </p:cNvPr>
          <p:cNvSpPr>
            <a:spLocks noGrp="1"/>
          </p:cNvSpPr>
          <p:nvPr>
            <p:ph type="title"/>
          </p:nvPr>
        </p:nvSpPr>
        <p:spPr>
          <a:xfrm>
            <a:off x="1114426" y="533400"/>
            <a:ext cx="4529138" cy="1671639"/>
          </a:xfrm>
        </p:spPr>
        <p:txBody>
          <a:bodyPr>
            <a:normAutofit/>
          </a:bodyPr>
          <a:lstStyle/>
          <a:p>
            <a:br>
              <a:rPr lang="pt-BR" sz="2800" b="1" i="0">
                <a:effectLst/>
                <a:latin typeface="times" panose="02020603050405020304" pitchFamily="18" charset="0"/>
              </a:rPr>
            </a:br>
            <a:r>
              <a:rPr lang="pt-BR" sz="2800" b="1" i="0" u="none" strike="noStrike" baseline="0">
                <a:latin typeface="Georgia" panose="02040502050405020303" pitchFamily="18" charset="0"/>
              </a:rPr>
              <a:t>3 - GERINDO SUAS EMOÇÕES</a:t>
            </a:r>
            <a:br>
              <a:rPr lang="pt-BR" sz="2800" b="1" i="0" u="none" strike="noStrike" baseline="0">
                <a:latin typeface="Georgia" panose="02040502050405020303" pitchFamily="18" charset="0"/>
              </a:rPr>
            </a:br>
            <a:endParaRPr lang="pt-BR" sz="2800" b="0" i="0" u="none" strike="noStrike" baseline="0">
              <a:latin typeface="Georgia" panose="02040502050405020303" pitchFamily="18" charset="0"/>
            </a:endParaRPr>
          </a:p>
        </p:txBody>
      </p:sp>
      <p:sp>
        <p:nvSpPr>
          <p:cNvPr id="3" name="Espaço Reservado para Conteúdo 2">
            <a:extLst>
              <a:ext uri="{FF2B5EF4-FFF2-40B4-BE49-F238E27FC236}">
                <a16:creationId xmlns:a16="http://schemas.microsoft.com/office/drawing/2014/main" id="{75F98C67-9079-46B7-941F-4C4BA2C6459F}"/>
              </a:ext>
            </a:extLst>
          </p:cNvPr>
          <p:cNvSpPr>
            <a:spLocks noGrp="1"/>
          </p:cNvSpPr>
          <p:nvPr>
            <p:ph idx="1"/>
          </p:nvPr>
        </p:nvSpPr>
        <p:spPr>
          <a:xfrm>
            <a:off x="1104900" y="2205038"/>
            <a:ext cx="4405314" cy="4119561"/>
          </a:xfrm>
        </p:spPr>
        <p:txBody>
          <a:bodyPr>
            <a:normAutofit/>
          </a:bodyPr>
          <a:lstStyle/>
          <a:p>
            <a:r>
              <a:rPr lang="pt-BR" b="0" i="0">
                <a:effectLst/>
                <a:latin typeface="Open Sans" panose="020B0606030504020204" pitchFamily="34" charset="0"/>
              </a:rPr>
              <a:t>Quando o que acontece negativamente em nossa vida nos abate de maneira emocional, e afeta inclusive nosso exterior. Por isso é importante saber lidar com os sentimentos e não permitir que estes nos tornem pessoas amargas.</a:t>
            </a:r>
            <a:endParaRPr lang="pt-BR" dirty="0"/>
          </a:p>
        </p:txBody>
      </p:sp>
      <p:cxnSp>
        <p:nvCxnSpPr>
          <p:cNvPr id="46" name="Straight Connector 45">
            <a:extLst>
              <a:ext uri="{FF2B5EF4-FFF2-40B4-BE49-F238E27FC236}">
                <a16:creationId xmlns:a16="http://schemas.microsoft.com/office/drawing/2014/main" id="{BB04A404-AF1E-4EC9-AF7D-46C68BFCEBB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430398" y="-1"/>
            <a:ext cx="2559923" cy="6857999"/>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B1874503-FE8B-408C-ABAF-2B72BAC2966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9741182" y="0"/>
            <a:ext cx="725518" cy="6857999"/>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pic>
        <p:nvPicPr>
          <p:cNvPr id="5" name="Imagem 4">
            <a:extLst>
              <a:ext uri="{FF2B5EF4-FFF2-40B4-BE49-F238E27FC236}">
                <a16:creationId xmlns:a16="http://schemas.microsoft.com/office/drawing/2014/main" id="{6C75D289-3333-4362-802D-A0A61F5E56AF}"/>
              </a:ext>
            </a:extLst>
          </p:cNvPr>
          <p:cNvPicPr>
            <a:picLocks noChangeAspect="1"/>
          </p:cNvPicPr>
          <p:nvPr/>
        </p:nvPicPr>
        <p:blipFill>
          <a:blip r:embed="rId2"/>
          <a:stretch>
            <a:fillRect/>
          </a:stretch>
        </p:blipFill>
        <p:spPr>
          <a:xfrm>
            <a:off x="6096001" y="1878426"/>
            <a:ext cx="5562600" cy="3101149"/>
          </a:xfrm>
          <a:prstGeom prst="rect">
            <a:avLst/>
          </a:prstGeom>
        </p:spPr>
      </p:pic>
    </p:spTree>
    <p:extLst>
      <p:ext uri="{BB962C8B-B14F-4D97-AF65-F5344CB8AC3E}">
        <p14:creationId xmlns:p14="http://schemas.microsoft.com/office/powerpoint/2010/main" val="25251181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2AEE4D08-93E5-4184-BDE1-8032713A50A3}"/>
              </a:ext>
            </a:extLst>
          </p:cNvPr>
          <p:cNvPicPr>
            <a:picLocks noChangeAspect="1"/>
          </p:cNvPicPr>
          <p:nvPr/>
        </p:nvPicPr>
        <p:blipFill>
          <a:blip r:embed="rId4"/>
          <a:stretch>
            <a:fillRect/>
          </a:stretch>
        </p:blipFill>
        <p:spPr>
          <a:xfrm>
            <a:off x="253546" y="3009900"/>
            <a:ext cx="3379937" cy="3641272"/>
          </a:xfrm>
          <a:prstGeom prst="rect">
            <a:avLst/>
          </a:prstGeom>
        </p:spPr>
      </p:pic>
      <p:pic>
        <p:nvPicPr>
          <p:cNvPr id="5" name="Imagem 4">
            <a:extLst>
              <a:ext uri="{FF2B5EF4-FFF2-40B4-BE49-F238E27FC236}">
                <a16:creationId xmlns:a16="http://schemas.microsoft.com/office/drawing/2014/main" id="{1DF6C332-1ACA-4685-A1E4-568C2D052935}"/>
              </a:ext>
            </a:extLst>
          </p:cNvPr>
          <p:cNvPicPr>
            <a:picLocks noChangeAspect="1"/>
          </p:cNvPicPr>
          <p:nvPr/>
        </p:nvPicPr>
        <p:blipFill>
          <a:blip r:embed="rId4"/>
          <a:stretch>
            <a:fillRect/>
          </a:stretch>
        </p:blipFill>
        <p:spPr>
          <a:xfrm>
            <a:off x="9016546" y="261257"/>
            <a:ext cx="3379937" cy="3641272"/>
          </a:xfrm>
          <a:prstGeom prst="rect">
            <a:avLst/>
          </a:prstGeom>
        </p:spPr>
      </p:pic>
      <p:sp>
        <p:nvSpPr>
          <p:cNvPr id="2" name="Título 1">
            <a:extLst>
              <a:ext uri="{FF2B5EF4-FFF2-40B4-BE49-F238E27FC236}">
                <a16:creationId xmlns:a16="http://schemas.microsoft.com/office/drawing/2014/main" id="{0CD86DFD-67D3-4C89-B17C-37839040FB62}"/>
              </a:ext>
            </a:extLst>
          </p:cNvPr>
          <p:cNvSpPr>
            <a:spLocks noGrp="1"/>
          </p:cNvSpPr>
          <p:nvPr>
            <p:ph type="title"/>
          </p:nvPr>
        </p:nvSpPr>
        <p:spPr/>
        <p:txBody>
          <a:bodyPr/>
          <a:lstStyle/>
          <a:p>
            <a:r>
              <a:rPr lang="pt-BR" dirty="0"/>
              <a:t>Dica de filme</a:t>
            </a:r>
          </a:p>
        </p:txBody>
      </p:sp>
      <p:pic>
        <p:nvPicPr>
          <p:cNvPr id="4" name="123-Divertida-Mente-trecho">
            <a:hlinkClick r:id="" action="ppaction://media"/>
            <a:extLst>
              <a:ext uri="{FF2B5EF4-FFF2-40B4-BE49-F238E27FC236}">
                <a16:creationId xmlns:a16="http://schemas.microsoft.com/office/drawing/2014/main" id="{98755DFA-BEA1-4500-A2C7-B774E5C7413D}"/>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876550" y="2009775"/>
            <a:ext cx="6438900" cy="4024313"/>
          </a:xfrm>
        </p:spPr>
      </p:pic>
      <p:pic>
        <p:nvPicPr>
          <p:cNvPr id="8" name="Gráfico 7" descr="Câmera de vídeo com preenchimento sólido">
            <a:extLst>
              <a:ext uri="{FF2B5EF4-FFF2-40B4-BE49-F238E27FC236}">
                <a16:creationId xmlns:a16="http://schemas.microsoft.com/office/drawing/2014/main" id="{C220F0A0-D68F-4C28-9521-276E321927E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903115" y="465538"/>
            <a:ext cx="1216141" cy="1216141"/>
          </a:xfrm>
          <a:prstGeom prst="rect">
            <a:avLst/>
          </a:prstGeom>
        </p:spPr>
      </p:pic>
      <p:pic>
        <p:nvPicPr>
          <p:cNvPr id="10" name="Gráfico 9" descr="Pipoca com preenchimento sólido">
            <a:extLst>
              <a:ext uri="{FF2B5EF4-FFF2-40B4-BE49-F238E27FC236}">
                <a16:creationId xmlns:a16="http://schemas.microsoft.com/office/drawing/2014/main" id="{085DCD2D-5651-45A8-8C4A-3A732A563EB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811783" y="5478917"/>
            <a:ext cx="1126671" cy="1126671"/>
          </a:xfrm>
          <a:prstGeom prst="rect">
            <a:avLst/>
          </a:prstGeom>
        </p:spPr>
      </p:pic>
    </p:spTree>
    <p:extLst>
      <p:ext uri="{BB962C8B-B14F-4D97-AF65-F5344CB8AC3E}">
        <p14:creationId xmlns:p14="http://schemas.microsoft.com/office/powerpoint/2010/main" val="22780975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5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C5E6C08E-9BB9-4FBF-A6F5-CD63277D64DC}"/>
              </a:ext>
            </a:extLst>
          </p:cNvPr>
          <p:cNvSpPr>
            <a:spLocks noGrp="1"/>
          </p:cNvSpPr>
          <p:nvPr>
            <p:ph idx="1"/>
          </p:nvPr>
        </p:nvSpPr>
        <p:spPr>
          <a:xfrm>
            <a:off x="787400" y="452708"/>
            <a:ext cx="6311900" cy="6322742"/>
          </a:xfrm>
        </p:spPr>
        <p:txBody>
          <a:bodyPr>
            <a:normAutofit/>
          </a:bodyPr>
          <a:lstStyle/>
          <a:p>
            <a:r>
              <a:rPr lang="pt-BR" b="1" i="0" dirty="0">
                <a:solidFill>
                  <a:srgbClr val="FF0000"/>
                </a:solidFill>
                <a:effectLst/>
                <a:latin typeface="times" panose="02020603050405020304" pitchFamily="18" charset="0"/>
              </a:rPr>
              <a:t>3.1. Um jovem traído</a:t>
            </a:r>
            <a:br>
              <a:rPr lang="pt-BR" b="1" i="0" dirty="0">
                <a:solidFill>
                  <a:srgbClr val="323232"/>
                </a:solidFill>
                <a:effectLst/>
                <a:latin typeface="times" panose="02020603050405020304" pitchFamily="18" charset="0"/>
              </a:rPr>
            </a:br>
            <a:r>
              <a:rPr lang="pt-BR" sz="1800" b="0" i="0" u="none" strike="noStrike" baseline="0" dirty="0">
                <a:solidFill>
                  <a:srgbClr val="212121"/>
                </a:solidFill>
                <a:latin typeface="Georgia" panose="02040502050405020303" pitchFamily="18" charset="0"/>
              </a:rPr>
              <a:t>Quando fazemos uma leitura minuciosa sobre a vida de José, vemos o quanto ele foi traído pelas pessoas de seu próprio círculo familiar. A inveja levou os irmãos de José a tramar contra a sua vida. Humanamente falando, José tinha motivos para se tornar uma pessoa vingativa, rancorosa e achar que a vida era injusta com ele.</a:t>
            </a:r>
            <a:endParaRPr lang="pt-BR" sz="1800" dirty="0">
              <a:solidFill>
                <a:srgbClr val="212121"/>
              </a:solidFill>
              <a:latin typeface="Georgia" panose="02040502050405020303" pitchFamily="18" charset="0"/>
            </a:endParaRPr>
          </a:p>
          <a:p>
            <a:endParaRPr lang="pt-BR" sz="1800" b="0" i="0" u="none" strike="noStrike" baseline="0" dirty="0">
              <a:solidFill>
                <a:srgbClr val="212121"/>
              </a:solidFill>
              <a:latin typeface="Georgia" panose="02040502050405020303" pitchFamily="18" charset="0"/>
            </a:endParaRPr>
          </a:p>
          <a:p>
            <a:endParaRPr lang="pt-BR" sz="1800" b="0" i="0" u="none" strike="noStrike" baseline="0" dirty="0">
              <a:solidFill>
                <a:srgbClr val="212121"/>
              </a:solidFill>
              <a:latin typeface="Georgia" panose="02040502050405020303" pitchFamily="18" charset="0"/>
            </a:endParaRPr>
          </a:p>
          <a:p>
            <a:endParaRPr lang="pt-BR" b="1" i="0" dirty="0">
              <a:solidFill>
                <a:srgbClr val="323232"/>
              </a:solidFill>
              <a:effectLst/>
              <a:latin typeface="times" panose="02020603050405020304" pitchFamily="18" charset="0"/>
            </a:endParaRPr>
          </a:p>
          <a:p>
            <a:br>
              <a:rPr lang="pt-BR" b="1" i="0" dirty="0">
                <a:solidFill>
                  <a:srgbClr val="323232"/>
                </a:solidFill>
                <a:effectLst/>
                <a:latin typeface="times" panose="02020603050405020304" pitchFamily="18" charset="0"/>
              </a:rPr>
            </a:br>
            <a:r>
              <a:rPr lang="pt-BR" b="1" i="0" dirty="0">
                <a:solidFill>
                  <a:srgbClr val="FF0000"/>
                </a:solidFill>
                <a:effectLst/>
                <a:latin typeface="times" panose="02020603050405020304" pitchFamily="18" charset="0"/>
              </a:rPr>
              <a:t>3.2. Um homem difamado</a:t>
            </a:r>
            <a:br>
              <a:rPr lang="pt-BR" b="1" i="0" dirty="0">
                <a:solidFill>
                  <a:srgbClr val="323232"/>
                </a:solidFill>
                <a:effectLst/>
                <a:latin typeface="times" panose="02020603050405020304" pitchFamily="18" charset="0"/>
              </a:rPr>
            </a:br>
            <a:r>
              <a:rPr lang="pt-BR" sz="1800" b="0" i="0" u="none" strike="noStrike" baseline="0" dirty="0">
                <a:solidFill>
                  <a:srgbClr val="212121"/>
                </a:solidFill>
                <a:latin typeface="Georgia" panose="02040502050405020303" pitchFamily="18" charset="0"/>
              </a:rPr>
              <a:t>Na solidão do cárcere, José, poderia ter se alimentado de remorsos, questionado a sua fé em Deus e permitido que sua alma se tornasse amarga e sem vida. Em plena prisão, entretanto, a Bíblia diz que Deus fazia José prosperar. Somente uma pessoa curada consegue ter alegria em lugares de solidão, tristeza e morte.</a:t>
            </a:r>
          </a:p>
        </p:txBody>
      </p:sp>
      <p:pic>
        <p:nvPicPr>
          <p:cNvPr id="7" name="Imagem 6" descr="Menina usando tablet sorrindo">
            <a:extLst>
              <a:ext uri="{FF2B5EF4-FFF2-40B4-BE49-F238E27FC236}">
                <a16:creationId xmlns:a16="http://schemas.microsoft.com/office/drawing/2014/main" id="{3FEC903E-37D0-4EA1-B574-5EBED6E644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65061" y="0"/>
            <a:ext cx="2161050" cy="6858000"/>
          </a:xfrm>
          <a:prstGeom prst="rect">
            <a:avLst/>
          </a:prstGeom>
        </p:spPr>
      </p:pic>
      <p:sp>
        <p:nvSpPr>
          <p:cNvPr id="5" name="CaixaDeTexto 4">
            <a:extLst>
              <a:ext uri="{FF2B5EF4-FFF2-40B4-BE49-F238E27FC236}">
                <a16:creationId xmlns:a16="http://schemas.microsoft.com/office/drawing/2014/main" id="{6A2DAFC0-BAF5-49AD-95DD-99DB9AA09271}"/>
              </a:ext>
            </a:extLst>
          </p:cNvPr>
          <p:cNvSpPr txBox="1"/>
          <p:nvPr/>
        </p:nvSpPr>
        <p:spPr>
          <a:xfrm>
            <a:off x="5295900" y="2730500"/>
            <a:ext cx="6896100" cy="10156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pt-BR" sz="2000" dirty="0"/>
              <a:t>Uma das maiores virtudes do ser humano é saber gerenciar suas emoções e não tomar decisões precipitadas. Salomão nos exorta a guardar o nosso coração (</a:t>
            </a:r>
            <a:r>
              <a:rPr lang="pt-BR" sz="2000" dirty="0" err="1"/>
              <a:t>Pv</a:t>
            </a:r>
            <a:r>
              <a:rPr lang="pt-BR" sz="2000" dirty="0"/>
              <a:t> 4:23).</a:t>
            </a:r>
          </a:p>
        </p:txBody>
      </p:sp>
    </p:spTree>
    <p:extLst>
      <p:ext uri="{BB962C8B-B14F-4D97-AF65-F5344CB8AC3E}">
        <p14:creationId xmlns:p14="http://schemas.microsoft.com/office/powerpoint/2010/main" val="5030359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4" name="Straight Connector 93">
            <a:extLst>
              <a:ext uri="{FF2B5EF4-FFF2-40B4-BE49-F238E27FC236}">
                <a16:creationId xmlns:a16="http://schemas.microsoft.com/office/drawing/2014/main" id="{4436E0F2-A64B-471E-93C0-8DFE08CC57C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3119718" cy="685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DC1E3AB1-2A8C-4607-9FAE-D8BDB280FE1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903768" cy="65436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26D66059-832F-40B6-A35F-F56C8F38A1E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42863" y="5791200"/>
            <a:ext cx="6286501" cy="106680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A515E2ED-7EA9-448D-83FA-54C3DF9723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62964" y="5848350"/>
            <a:ext cx="3729036" cy="100965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20595356-EABD-4767-AC9D-EA21FF115E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1543158" y="1647825"/>
            <a:ext cx="648842" cy="52101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28CD9F06-9628-469C-B788-A894E3E0828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10781554" y="0"/>
            <a:ext cx="1410446" cy="425834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8550A431-0B61-421B-B4B7-24C0CFF0F93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6529388" y="-4763"/>
            <a:ext cx="5662612" cy="9319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useBgFill="1">
        <p:nvSpPr>
          <p:cNvPr id="108" name="Rectangle 107">
            <a:extLst>
              <a:ext uri="{FF2B5EF4-FFF2-40B4-BE49-F238E27FC236}">
                <a16:creationId xmlns:a16="http://schemas.microsoft.com/office/drawing/2014/main" id="{347D15D9-90A9-4E6A-AA62-449B6AB43E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ítulo 5">
            <a:extLst>
              <a:ext uri="{FF2B5EF4-FFF2-40B4-BE49-F238E27FC236}">
                <a16:creationId xmlns:a16="http://schemas.microsoft.com/office/drawing/2014/main" id="{16D220E9-2B77-4DBF-8F78-273ACBE2E8FD}"/>
              </a:ext>
            </a:extLst>
          </p:cNvPr>
          <p:cNvSpPr>
            <a:spLocks noGrp="1"/>
          </p:cNvSpPr>
          <p:nvPr>
            <p:ph type="title"/>
          </p:nvPr>
        </p:nvSpPr>
        <p:spPr>
          <a:xfrm>
            <a:off x="725115" y="528200"/>
            <a:ext cx="2482097" cy="629526"/>
          </a:xfrm>
          <a:effectLst>
            <a:outerShdw blurRad="152400" dist="317500" dir="5400000" sx="90000" sy="-19000" rotWithShape="0">
              <a:prstClr val="black">
                <a:alpha val="15000"/>
              </a:prstClr>
            </a:outerShdw>
          </a:effectLst>
        </p:spPr>
        <p:style>
          <a:lnRef idx="2">
            <a:schemeClr val="accent3">
              <a:shade val="50000"/>
            </a:schemeClr>
          </a:lnRef>
          <a:fillRef idx="1">
            <a:schemeClr val="accent3"/>
          </a:fillRef>
          <a:effectRef idx="0">
            <a:schemeClr val="accent3"/>
          </a:effectRef>
          <a:fontRef idx="minor">
            <a:schemeClr val="lt1"/>
          </a:fontRef>
        </p:style>
        <p:txBody>
          <a:bodyPr vert="horz" lIns="91440" tIns="45720" rIns="91440" bIns="45720" rtlCol="0" anchor="t">
            <a:normAutofit/>
          </a:bodyPr>
          <a:lstStyle/>
          <a:p>
            <a:r>
              <a:rPr lang="en-US" sz="2800" dirty="0" err="1"/>
              <a:t>reflexão</a:t>
            </a:r>
            <a:endParaRPr lang="en-US" sz="2800" dirty="0"/>
          </a:p>
        </p:txBody>
      </p:sp>
      <p:sp>
        <p:nvSpPr>
          <p:cNvPr id="10" name="CaixaDeTexto 9">
            <a:extLst>
              <a:ext uri="{FF2B5EF4-FFF2-40B4-BE49-F238E27FC236}">
                <a16:creationId xmlns:a16="http://schemas.microsoft.com/office/drawing/2014/main" id="{BB4B6027-2E4E-4426-AC99-BB5CA2DEB231}"/>
              </a:ext>
            </a:extLst>
          </p:cNvPr>
          <p:cNvSpPr txBox="1"/>
          <p:nvPr/>
        </p:nvSpPr>
        <p:spPr>
          <a:xfrm>
            <a:off x="3436230" y="842963"/>
            <a:ext cx="4040573" cy="5791200"/>
          </a:xfrm>
          <a:prstGeom prst="rect">
            <a:avLst/>
          </a:prstGeom>
          <a:effectLst>
            <a:glow rad="63500">
              <a:schemeClr val="accent3">
                <a:satMod val="175000"/>
                <a:alpha val="40000"/>
              </a:schemeClr>
            </a:glow>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indent="-228600">
              <a:spcAft>
                <a:spcPts val="600"/>
              </a:spcAft>
              <a:buSzPct val="80000"/>
              <a:buFont typeface="Arial" panose="020B0604020202020204" pitchFamily="34" charset="0"/>
              <a:buChar char="•"/>
            </a:pPr>
            <a:r>
              <a:rPr lang="pt-BR" sz="3200" b="0" i="0" u="none" strike="noStrike" baseline="0" dirty="0">
                <a:solidFill>
                  <a:schemeClr val="bg1"/>
                </a:solidFill>
              </a:rPr>
              <a:t>Somos frutos das escolhas que fizemos. José tomou a decisão de não se importar com as situações da vida, mas sim, com o cuidado de Deus</a:t>
            </a:r>
            <a:endParaRPr lang="en-US" sz="3200" dirty="0">
              <a:solidFill>
                <a:schemeClr val="bg1"/>
              </a:solidFill>
            </a:endParaRPr>
          </a:p>
        </p:txBody>
      </p:sp>
      <p:cxnSp>
        <p:nvCxnSpPr>
          <p:cNvPr id="110" name="Straight Connector 109">
            <a:extLst>
              <a:ext uri="{FF2B5EF4-FFF2-40B4-BE49-F238E27FC236}">
                <a16:creationId xmlns:a16="http://schemas.microsoft.com/office/drawing/2014/main" id="{C8E0C624-7103-45F7-A237-14308A0413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89111" y="6954"/>
            <a:ext cx="709684" cy="6844092"/>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38FD9878-E089-4171-A5DE-FBD6ECB4E3A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352934" y="-6954"/>
            <a:ext cx="322728" cy="68580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pic>
        <p:nvPicPr>
          <p:cNvPr id="4" name="Imagem 3" descr="Aluno com as mãos levantadas">
            <a:extLst>
              <a:ext uri="{FF2B5EF4-FFF2-40B4-BE49-F238E27FC236}">
                <a16:creationId xmlns:a16="http://schemas.microsoft.com/office/drawing/2014/main" id="{0BF69654-62E8-4DAB-AEDE-29C1408DB5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08264" y="12700"/>
            <a:ext cx="2670772" cy="6858000"/>
          </a:xfrm>
          <a:prstGeom prst="rect">
            <a:avLst/>
          </a:prstGeom>
          <a:effectLst>
            <a:outerShdw blurRad="76200" dir="13500000" sy="23000" kx="1200000" algn="br" rotWithShape="0">
              <a:prstClr val="black">
                <a:alpha val="20000"/>
              </a:prstClr>
            </a:outerShdw>
          </a:effectLst>
        </p:spPr>
      </p:pic>
    </p:spTree>
    <p:extLst>
      <p:ext uri="{BB962C8B-B14F-4D97-AF65-F5344CB8AC3E}">
        <p14:creationId xmlns:p14="http://schemas.microsoft.com/office/powerpoint/2010/main" val="36529340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43FADE-9FD6-424B-805C-9FA81BFBA58E}"/>
              </a:ext>
            </a:extLst>
          </p:cNvPr>
          <p:cNvSpPr>
            <a:spLocks noGrp="1"/>
          </p:cNvSpPr>
          <p:nvPr>
            <p:ph type="title"/>
          </p:nvPr>
        </p:nvSpPr>
        <p:spPr/>
        <p:txBody>
          <a:bodyPr/>
          <a:lstStyle/>
          <a:p>
            <a:r>
              <a:rPr lang="pt-BR" dirty="0"/>
              <a:t>PARA O EDUCADOR</a:t>
            </a:r>
          </a:p>
        </p:txBody>
      </p:sp>
      <p:sp>
        <p:nvSpPr>
          <p:cNvPr id="4" name="CaixaDeTexto 3">
            <a:extLst>
              <a:ext uri="{FF2B5EF4-FFF2-40B4-BE49-F238E27FC236}">
                <a16:creationId xmlns:a16="http://schemas.microsoft.com/office/drawing/2014/main" id="{272ACC0E-DE6D-4247-9EA4-7335ECE11D0F}"/>
              </a:ext>
            </a:extLst>
          </p:cNvPr>
          <p:cNvSpPr txBox="1"/>
          <p:nvPr/>
        </p:nvSpPr>
        <p:spPr>
          <a:xfrm>
            <a:off x="850208" y="1628562"/>
            <a:ext cx="7540625" cy="4093428"/>
          </a:xfrm>
          <a:prstGeom prst="rect">
            <a:avLst/>
          </a:prstGeom>
        </p:spPr>
        <p:style>
          <a:lnRef idx="3">
            <a:schemeClr val="lt1"/>
          </a:lnRef>
          <a:fillRef idx="1">
            <a:schemeClr val="accent1"/>
          </a:fillRef>
          <a:effectRef idx="1">
            <a:schemeClr val="accent1"/>
          </a:effectRef>
          <a:fontRef idx="minor">
            <a:schemeClr val="lt1"/>
          </a:fontRef>
        </p:style>
        <p:txBody>
          <a:bodyPr wrap="square">
            <a:spAutoFit/>
          </a:bodyPr>
          <a:lstStyle/>
          <a:p>
            <a:r>
              <a:rPr lang="pt-BR" sz="2000" dirty="0"/>
              <a:t>É normal associar a perda ao luto e o luto ao falecimento de uma pessoa ou animal, mas o luto é antes de tudo a perda de um lugar, de algo concreto ou simbólico. O luto é a perda de uma perspectiva da vida, que pode ser uma ideia ou um sonho, um relacionamento, um emprego, ou um membro do corpo, pois a perda dessas coisas importantes e significativas provocam a mesma reação e sentimentos de um luto, pois o luto está correlacionado ao sentimento afetivo, ou seja, quanto maior o vínculo maior o processo de luto. Muitas vezes ficamos d luto por um ator de novela que nunca conhecemos pessoalmente, ficamos de luto por um país que foi devastado por um furacão, ficamos de luto por uma tragédia familiar que passou no noticiário, ficamos de luto durante uma mudança de cidade, de casa, enfim, o processo de recuperação da dor é o mesmo para a morte de um ente querido, o que diferencia é a intensidade e o processo de ressignificação dos sentimentos</a:t>
            </a:r>
          </a:p>
        </p:txBody>
      </p:sp>
      <p:pic>
        <p:nvPicPr>
          <p:cNvPr id="6" name="Imagem 5" descr="Empresário tomando notas">
            <a:extLst>
              <a:ext uri="{FF2B5EF4-FFF2-40B4-BE49-F238E27FC236}">
                <a16:creationId xmlns:a16="http://schemas.microsoft.com/office/drawing/2014/main" id="{EEF22A61-4864-4475-BD4B-2C40C3EED1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0817" y="0"/>
            <a:ext cx="2503737" cy="6858000"/>
          </a:xfrm>
          <a:prstGeom prst="rect">
            <a:avLst/>
          </a:prstGeom>
        </p:spPr>
      </p:pic>
    </p:spTree>
    <p:extLst>
      <p:ext uri="{BB962C8B-B14F-4D97-AF65-F5344CB8AC3E}">
        <p14:creationId xmlns:p14="http://schemas.microsoft.com/office/powerpoint/2010/main" val="3743068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D09874-082D-4DF1-9B91-1D8BCD5077F2}"/>
              </a:ext>
            </a:extLst>
          </p:cNvPr>
          <p:cNvSpPr>
            <a:spLocks noGrp="1"/>
          </p:cNvSpPr>
          <p:nvPr>
            <p:ph type="title"/>
          </p:nvPr>
        </p:nvSpPr>
        <p:spPr>
          <a:xfrm>
            <a:off x="1143000" y="533401"/>
            <a:ext cx="10613886" cy="1382156"/>
          </a:xfrm>
        </p:spPr>
        <p:txBody>
          <a:bodyPr/>
          <a:lstStyle/>
          <a:p>
            <a:r>
              <a:rPr lang="pt-BR" dirty="0"/>
              <a:t>Lembra do começo desta aula?</a:t>
            </a:r>
          </a:p>
        </p:txBody>
      </p:sp>
      <p:pic>
        <p:nvPicPr>
          <p:cNvPr id="2050" name="Picture 2" descr="Como Lidar Com Sentimentos de Perda - JRM Coaching">
            <a:extLst>
              <a:ext uri="{FF2B5EF4-FFF2-40B4-BE49-F238E27FC236}">
                <a16:creationId xmlns:a16="http://schemas.microsoft.com/office/drawing/2014/main" id="{867B7BD9-1F6A-49C3-8E6D-8B6DB91D21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68500"/>
            <a:ext cx="12192000" cy="2921000"/>
          </a:xfrm>
          <a:prstGeom prst="rect">
            <a:avLst/>
          </a:prstGeom>
          <a:noFill/>
          <a:extLst>
            <a:ext uri="{909E8E84-426E-40DD-AFC4-6F175D3DCCD1}">
              <a14:hiddenFill xmlns:a14="http://schemas.microsoft.com/office/drawing/2010/main">
                <a:solidFill>
                  <a:srgbClr val="FFFFFF"/>
                </a:solidFill>
              </a14:hiddenFill>
            </a:ext>
          </a:extLst>
        </p:spPr>
      </p:pic>
      <p:sp>
        <p:nvSpPr>
          <p:cNvPr id="3" name="Retângulo 2">
            <a:extLst>
              <a:ext uri="{FF2B5EF4-FFF2-40B4-BE49-F238E27FC236}">
                <a16:creationId xmlns:a16="http://schemas.microsoft.com/office/drawing/2014/main" id="{8CE60B94-02A4-4429-8811-CB01D732D17E}"/>
              </a:ext>
            </a:extLst>
          </p:cNvPr>
          <p:cNvSpPr/>
          <p:nvPr/>
        </p:nvSpPr>
        <p:spPr>
          <a:xfrm>
            <a:off x="119315" y="4819908"/>
            <a:ext cx="2377574" cy="923330"/>
          </a:xfrm>
          <a:prstGeom prst="rect">
            <a:avLst/>
          </a:prstGeom>
          <a:noFill/>
        </p:spPr>
        <p:txBody>
          <a:bodyPr wrap="none" lIns="91440" tIns="45720" rIns="91440" bIns="45720">
            <a:spAutoFit/>
          </a:bodyPr>
          <a:lstStyle/>
          <a:p>
            <a:pPr algn="ctr"/>
            <a:r>
              <a:rPr lang="pt-BR" sz="5400" b="0" cap="none" spc="0" dirty="0">
                <a:ln w="0"/>
                <a:solidFill>
                  <a:schemeClr val="accent1"/>
                </a:solidFill>
                <a:effectLst>
                  <a:outerShdw blurRad="38100" dist="25400" dir="5400000" algn="ctr" rotWithShape="0">
                    <a:srgbClr val="6E747A">
                      <a:alpha val="43000"/>
                    </a:srgbClr>
                  </a:outerShdw>
                </a:effectLst>
              </a:rPr>
              <a:t>Emprego</a:t>
            </a:r>
          </a:p>
        </p:txBody>
      </p:sp>
      <p:sp>
        <p:nvSpPr>
          <p:cNvPr id="5" name="Retângulo 4">
            <a:extLst>
              <a:ext uri="{FF2B5EF4-FFF2-40B4-BE49-F238E27FC236}">
                <a16:creationId xmlns:a16="http://schemas.microsoft.com/office/drawing/2014/main" id="{27972249-87B5-4E17-8588-9BBD4A45E5FE}"/>
              </a:ext>
            </a:extLst>
          </p:cNvPr>
          <p:cNvSpPr/>
          <p:nvPr/>
        </p:nvSpPr>
        <p:spPr>
          <a:xfrm>
            <a:off x="7742146" y="4909739"/>
            <a:ext cx="1415773" cy="923330"/>
          </a:xfrm>
          <a:prstGeom prst="rect">
            <a:avLst/>
          </a:prstGeom>
          <a:noFill/>
        </p:spPr>
        <p:txBody>
          <a:bodyPr wrap="none" lIns="91440" tIns="45720" rIns="91440" bIns="45720">
            <a:spAutoFit/>
          </a:bodyPr>
          <a:lstStyle/>
          <a:p>
            <a:pPr algn="ctr"/>
            <a:r>
              <a:rPr lang="pt-BR" sz="5400" b="0" cap="none" spc="0" dirty="0">
                <a:ln w="0"/>
                <a:solidFill>
                  <a:schemeClr val="accent3">
                    <a:lumMod val="75000"/>
                  </a:schemeClr>
                </a:solidFill>
                <a:effectLst>
                  <a:outerShdw blurRad="38100" dist="25400" dir="5400000" algn="ctr" rotWithShape="0">
                    <a:srgbClr val="6E747A">
                      <a:alpha val="43000"/>
                    </a:srgbClr>
                  </a:outerShdw>
                </a:effectLst>
              </a:rPr>
              <a:t>Bens</a:t>
            </a:r>
          </a:p>
        </p:txBody>
      </p:sp>
      <p:sp>
        <p:nvSpPr>
          <p:cNvPr id="6" name="Retângulo 5">
            <a:extLst>
              <a:ext uri="{FF2B5EF4-FFF2-40B4-BE49-F238E27FC236}">
                <a16:creationId xmlns:a16="http://schemas.microsoft.com/office/drawing/2014/main" id="{A24DF962-B346-40DC-B4AB-3A7A8B318104}"/>
              </a:ext>
            </a:extLst>
          </p:cNvPr>
          <p:cNvSpPr/>
          <p:nvPr/>
        </p:nvSpPr>
        <p:spPr>
          <a:xfrm>
            <a:off x="9996354" y="4950678"/>
            <a:ext cx="1800494" cy="923330"/>
          </a:xfrm>
          <a:prstGeom prst="rect">
            <a:avLst/>
          </a:prstGeom>
          <a:noFill/>
        </p:spPr>
        <p:txBody>
          <a:bodyPr wrap="none" lIns="91440" tIns="45720" rIns="91440" bIns="45720">
            <a:spAutoFit/>
          </a:bodyPr>
          <a:lstStyle/>
          <a:p>
            <a:pPr algn="ctr"/>
            <a:r>
              <a:rPr lang="pt-BR" sz="5400" b="0" cap="none" spc="0" dirty="0">
                <a:ln w="0"/>
                <a:solidFill>
                  <a:srgbClr val="FFC000"/>
                </a:solidFill>
                <a:effectLst>
                  <a:outerShdw blurRad="38100" dist="25400" dir="5400000" algn="ctr" rotWithShape="0">
                    <a:srgbClr val="6E747A">
                      <a:alpha val="43000"/>
                    </a:srgbClr>
                  </a:outerShdw>
                </a:effectLst>
              </a:rPr>
              <a:t>Carros</a:t>
            </a:r>
          </a:p>
        </p:txBody>
      </p:sp>
      <p:sp>
        <p:nvSpPr>
          <p:cNvPr id="7" name="Retângulo 6">
            <a:extLst>
              <a:ext uri="{FF2B5EF4-FFF2-40B4-BE49-F238E27FC236}">
                <a16:creationId xmlns:a16="http://schemas.microsoft.com/office/drawing/2014/main" id="{860723BF-0465-4683-BA32-DBF380B0FDF0}"/>
              </a:ext>
            </a:extLst>
          </p:cNvPr>
          <p:cNvSpPr/>
          <p:nvPr/>
        </p:nvSpPr>
        <p:spPr>
          <a:xfrm>
            <a:off x="7501818" y="5862934"/>
            <a:ext cx="4493539" cy="923330"/>
          </a:xfrm>
          <a:prstGeom prst="rect">
            <a:avLst/>
          </a:prstGeom>
          <a:noFill/>
        </p:spPr>
        <p:txBody>
          <a:bodyPr wrap="none" lIns="91440" tIns="45720" rIns="91440" bIns="45720">
            <a:spAutoFit/>
          </a:bodyPr>
          <a:lstStyle/>
          <a:p>
            <a:pPr algn="ctr"/>
            <a:r>
              <a:rPr lang="pt-BR" sz="5400" b="0" cap="none" spc="0" dirty="0">
                <a:ln w="0"/>
                <a:solidFill>
                  <a:schemeClr val="tx2">
                    <a:lumMod val="75000"/>
                    <a:lumOff val="25000"/>
                  </a:schemeClr>
                </a:solidFill>
                <a:effectLst>
                  <a:outerShdw blurRad="38100" dist="25400" dir="5400000" algn="ctr" rotWithShape="0">
                    <a:srgbClr val="6E747A">
                      <a:alpha val="43000"/>
                    </a:srgbClr>
                  </a:outerShdw>
                </a:effectLst>
              </a:rPr>
              <a:t>Relacionamentos</a:t>
            </a:r>
          </a:p>
        </p:txBody>
      </p:sp>
      <p:sp>
        <p:nvSpPr>
          <p:cNvPr id="8" name="Retângulo 7">
            <a:extLst>
              <a:ext uri="{FF2B5EF4-FFF2-40B4-BE49-F238E27FC236}">
                <a16:creationId xmlns:a16="http://schemas.microsoft.com/office/drawing/2014/main" id="{2A44F79C-A0FA-4C1F-9A05-C55C940B90C1}"/>
              </a:ext>
            </a:extLst>
          </p:cNvPr>
          <p:cNvSpPr/>
          <p:nvPr/>
        </p:nvSpPr>
        <p:spPr>
          <a:xfrm>
            <a:off x="3546889" y="5833069"/>
            <a:ext cx="3954929" cy="923330"/>
          </a:xfrm>
          <a:prstGeom prst="rect">
            <a:avLst/>
          </a:prstGeom>
          <a:noFill/>
        </p:spPr>
        <p:txBody>
          <a:bodyPr wrap="none" lIns="91440" tIns="45720" rIns="91440" bIns="45720">
            <a:spAutoFit/>
          </a:bodyPr>
          <a:lstStyle/>
          <a:p>
            <a:pPr algn="ctr"/>
            <a:r>
              <a:rPr lang="pt-BR" sz="5400" b="0" cap="none" spc="0" dirty="0">
                <a:ln w="0"/>
                <a:solidFill>
                  <a:schemeClr val="accent1"/>
                </a:solidFill>
                <a:effectLst>
                  <a:outerShdw blurRad="38100" dist="25400" dir="5400000" algn="ctr" rotWithShape="0">
                    <a:srgbClr val="6E747A">
                      <a:alpha val="43000"/>
                    </a:srgbClr>
                  </a:outerShdw>
                </a:effectLst>
              </a:rPr>
              <a:t>Ente </a:t>
            </a:r>
            <a:r>
              <a:rPr lang="pt-BR" sz="5400" b="0" cap="none" spc="0" dirty="0">
                <a:ln w="0"/>
                <a:solidFill>
                  <a:srgbClr val="FF0000"/>
                </a:solidFill>
                <a:effectLst>
                  <a:outerShdw blurRad="38100" dist="25400" dir="5400000" algn="ctr" rotWithShape="0">
                    <a:srgbClr val="6E747A">
                      <a:alpha val="43000"/>
                    </a:srgbClr>
                  </a:outerShdw>
                </a:effectLst>
              </a:rPr>
              <a:t>querido</a:t>
            </a:r>
            <a:r>
              <a:rPr lang="pt-BR" sz="5400" b="0" cap="none" spc="0" dirty="0">
                <a:ln w="0"/>
                <a:solidFill>
                  <a:schemeClr val="accent1"/>
                </a:solidFill>
                <a:effectLst>
                  <a:outerShdw blurRad="38100" dist="25400" dir="5400000" algn="ctr" rotWithShape="0">
                    <a:srgbClr val="6E747A">
                      <a:alpha val="43000"/>
                    </a:srgbClr>
                  </a:outerShdw>
                </a:effectLst>
              </a:rPr>
              <a:t>(a)</a:t>
            </a:r>
          </a:p>
        </p:txBody>
      </p:sp>
      <p:sp>
        <p:nvSpPr>
          <p:cNvPr id="9" name="Retângulo 8">
            <a:extLst>
              <a:ext uri="{FF2B5EF4-FFF2-40B4-BE49-F238E27FC236}">
                <a16:creationId xmlns:a16="http://schemas.microsoft.com/office/drawing/2014/main" id="{0A231B75-4D4C-44A7-872B-6F2B2A393702}"/>
              </a:ext>
            </a:extLst>
          </p:cNvPr>
          <p:cNvSpPr/>
          <p:nvPr/>
        </p:nvSpPr>
        <p:spPr>
          <a:xfrm>
            <a:off x="895262" y="5743238"/>
            <a:ext cx="2685352" cy="923330"/>
          </a:xfrm>
          <a:prstGeom prst="rect">
            <a:avLst/>
          </a:prstGeom>
          <a:noFill/>
        </p:spPr>
        <p:txBody>
          <a:bodyPr wrap="none" lIns="91440" tIns="45720" rIns="91440" bIns="45720">
            <a:spAutoFit/>
          </a:bodyPr>
          <a:lstStyle/>
          <a:p>
            <a:pPr algn="ctr"/>
            <a:r>
              <a:rPr lang="pt-BR" sz="5400" b="0" cap="none" spc="0" dirty="0">
                <a:ln w="0"/>
                <a:solidFill>
                  <a:srgbClr val="FFC000"/>
                </a:solidFill>
                <a:effectLst>
                  <a:outerShdw blurRad="38100" dist="25400" dir="5400000" algn="ctr" rotWithShape="0">
                    <a:srgbClr val="6E747A">
                      <a:alpha val="43000"/>
                    </a:srgbClr>
                  </a:outerShdw>
                </a:effectLst>
              </a:rPr>
              <a:t>Confiança</a:t>
            </a:r>
          </a:p>
        </p:txBody>
      </p:sp>
      <p:sp>
        <p:nvSpPr>
          <p:cNvPr id="10" name="Retângulo 9">
            <a:extLst>
              <a:ext uri="{FF2B5EF4-FFF2-40B4-BE49-F238E27FC236}">
                <a16:creationId xmlns:a16="http://schemas.microsoft.com/office/drawing/2014/main" id="{89E89601-DF70-4688-A1BB-87EF556FCFBD}"/>
              </a:ext>
            </a:extLst>
          </p:cNvPr>
          <p:cNvSpPr/>
          <p:nvPr/>
        </p:nvSpPr>
        <p:spPr>
          <a:xfrm>
            <a:off x="3131681" y="4979331"/>
            <a:ext cx="3223959" cy="923330"/>
          </a:xfrm>
          <a:prstGeom prst="rect">
            <a:avLst/>
          </a:prstGeom>
          <a:noFill/>
        </p:spPr>
        <p:txBody>
          <a:bodyPr wrap="none" lIns="91440" tIns="45720" rIns="91440" bIns="45720">
            <a:spAutoFit/>
          </a:bodyPr>
          <a:lstStyle/>
          <a:p>
            <a:pPr algn="ctr"/>
            <a:r>
              <a:rPr lang="pt-BR" sz="5400" b="0" cap="none" spc="0" dirty="0">
                <a:ln w="0"/>
                <a:solidFill>
                  <a:srgbClr val="FF0000"/>
                </a:solidFill>
                <a:effectLst>
                  <a:outerShdw blurRad="38100" dist="25400" dir="5400000" algn="ctr" rotWithShape="0">
                    <a:srgbClr val="6E747A">
                      <a:alpha val="43000"/>
                    </a:srgbClr>
                  </a:outerShdw>
                </a:effectLst>
              </a:rPr>
              <a:t>Auto</a:t>
            </a:r>
            <a:r>
              <a:rPr lang="pt-BR" sz="5400" b="0" cap="none" spc="0" dirty="0">
                <a:ln w="0"/>
                <a:solidFill>
                  <a:schemeClr val="accent1"/>
                </a:solidFill>
                <a:effectLst>
                  <a:outerShdw blurRad="38100" dist="25400" dir="5400000" algn="ctr" rotWithShape="0">
                    <a:srgbClr val="6E747A">
                      <a:alpha val="43000"/>
                    </a:srgbClr>
                  </a:outerShdw>
                </a:effectLst>
              </a:rPr>
              <a:t> </a:t>
            </a:r>
            <a:r>
              <a:rPr lang="pt-BR" sz="5400" b="0" cap="none" spc="0" dirty="0">
                <a:ln w="0"/>
                <a:solidFill>
                  <a:schemeClr val="bg2">
                    <a:lumMod val="75000"/>
                  </a:schemeClr>
                </a:solidFill>
                <a:effectLst>
                  <a:outerShdw blurRad="38100" dist="25400" dir="5400000" algn="ctr" rotWithShape="0">
                    <a:srgbClr val="6E747A">
                      <a:alpha val="43000"/>
                    </a:srgbClr>
                  </a:outerShdw>
                </a:effectLst>
              </a:rPr>
              <a:t>estima</a:t>
            </a:r>
          </a:p>
        </p:txBody>
      </p:sp>
      <p:sp>
        <p:nvSpPr>
          <p:cNvPr id="4" name="CaixaDeTexto 3">
            <a:extLst>
              <a:ext uri="{FF2B5EF4-FFF2-40B4-BE49-F238E27FC236}">
                <a16:creationId xmlns:a16="http://schemas.microsoft.com/office/drawing/2014/main" id="{38106610-6A13-4334-BA77-B77C9C2AC687}"/>
              </a:ext>
            </a:extLst>
          </p:cNvPr>
          <p:cNvSpPr txBox="1"/>
          <p:nvPr/>
        </p:nvSpPr>
        <p:spPr>
          <a:xfrm>
            <a:off x="192568" y="2769295"/>
            <a:ext cx="3306854" cy="923330"/>
          </a:xfrm>
          <a:prstGeom prst="rect">
            <a:avLst/>
          </a:prstGeom>
          <a:noFill/>
        </p:spPr>
        <p:txBody>
          <a:bodyPr wrap="square" rtlCol="0">
            <a:spAutoFit/>
          </a:bodyPr>
          <a:lstStyle/>
          <a:p>
            <a:r>
              <a:rPr lang="pt-BR" dirty="0">
                <a:solidFill>
                  <a:schemeClr val="bg1"/>
                </a:solidFill>
              </a:rPr>
              <a:t>1º Peça que os alunos enumerem uma lista de coisas que eles perderam ao longo da vida</a:t>
            </a:r>
          </a:p>
        </p:txBody>
      </p:sp>
      <p:sp>
        <p:nvSpPr>
          <p:cNvPr id="12" name="CaixaDeTexto 11">
            <a:extLst>
              <a:ext uri="{FF2B5EF4-FFF2-40B4-BE49-F238E27FC236}">
                <a16:creationId xmlns:a16="http://schemas.microsoft.com/office/drawing/2014/main" id="{08D11B83-78F6-47FF-832A-E2A4EAFDDEC6}"/>
              </a:ext>
            </a:extLst>
          </p:cNvPr>
          <p:cNvSpPr txBox="1"/>
          <p:nvPr/>
        </p:nvSpPr>
        <p:spPr>
          <a:xfrm>
            <a:off x="8450032" y="2704097"/>
            <a:ext cx="3306854" cy="1477328"/>
          </a:xfrm>
          <a:prstGeom prst="rect">
            <a:avLst/>
          </a:prstGeom>
          <a:noFill/>
        </p:spPr>
        <p:txBody>
          <a:bodyPr wrap="square" rtlCol="0">
            <a:spAutoFit/>
          </a:bodyPr>
          <a:lstStyle/>
          <a:p>
            <a:r>
              <a:rPr lang="pt-BR" dirty="0">
                <a:solidFill>
                  <a:schemeClr val="bg1"/>
                </a:solidFill>
              </a:rPr>
              <a:t>2º Explique que na aula de hoje será estudado como José lidou com as perdas e como aprender através da Palavra Deus a termos vitorias sobre as perdas</a:t>
            </a:r>
          </a:p>
        </p:txBody>
      </p:sp>
    </p:spTree>
    <p:extLst>
      <p:ext uri="{BB962C8B-B14F-4D97-AF65-F5344CB8AC3E}">
        <p14:creationId xmlns:p14="http://schemas.microsoft.com/office/powerpoint/2010/main" val="32331588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1000"/>
                                        <p:tgtEl>
                                          <p:spTgt spid="9"/>
                                        </p:tgtEl>
                                      </p:cBhvr>
                                    </p:animEffect>
                                    <p:anim calcmode="lin" valueType="num">
                                      <p:cBhvr>
                                        <p:cTn id="44" dur="1000" fill="hold"/>
                                        <p:tgtEl>
                                          <p:spTgt spid="9"/>
                                        </p:tgtEl>
                                        <p:attrNameLst>
                                          <p:attrName>ppt_x</p:attrName>
                                        </p:attrNameLst>
                                      </p:cBhvr>
                                      <p:tavLst>
                                        <p:tav tm="0">
                                          <p:val>
                                            <p:strVal val="#ppt_x"/>
                                          </p:val>
                                        </p:tav>
                                        <p:tav tm="100000">
                                          <p:val>
                                            <p:strVal val="#ppt_x"/>
                                          </p:val>
                                        </p:tav>
                                      </p:tavLst>
                                    </p:anim>
                                    <p:anim calcmode="lin" valueType="num">
                                      <p:cBhvr>
                                        <p:cTn id="4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1000"/>
                                        <p:tgtEl>
                                          <p:spTgt spid="12"/>
                                        </p:tgtEl>
                                      </p:cBhvr>
                                    </p:animEffect>
                                    <p:anim calcmode="lin" valueType="num">
                                      <p:cBhvr>
                                        <p:cTn id="51" dur="1000" fill="hold"/>
                                        <p:tgtEl>
                                          <p:spTgt spid="12"/>
                                        </p:tgtEl>
                                        <p:attrNameLst>
                                          <p:attrName>ppt_x</p:attrName>
                                        </p:attrNameLst>
                                      </p:cBhvr>
                                      <p:tavLst>
                                        <p:tav tm="0">
                                          <p:val>
                                            <p:strVal val="#ppt_x"/>
                                          </p:val>
                                        </p:tav>
                                        <p:tav tm="100000">
                                          <p:val>
                                            <p:strVal val="#ppt_x"/>
                                          </p:val>
                                        </p:tav>
                                      </p:tavLst>
                                    </p:anim>
                                    <p:anim calcmode="lin" valueType="num">
                                      <p:cBhvr>
                                        <p:cTn id="52"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8" grpId="0"/>
      <p:bldP spid="9" grpId="0"/>
      <p:bldP spid="10"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 história de José: Receita de Vida Vitoriosa Para os Cristãos -">
            <a:extLst>
              <a:ext uri="{FF2B5EF4-FFF2-40B4-BE49-F238E27FC236}">
                <a16:creationId xmlns:a16="http://schemas.microsoft.com/office/drawing/2014/main" id="{996D42A1-FD67-4D8E-A1FF-57DD63F0A7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32153"/>
            <a:ext cx="12072685" cy="390525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0BD09874-082D-4DF1-9B91-1D8BCD5077F2}"/>
              </a:ext>
            </a:extLst>
          </p:cNvPr>
          <p:cNvSpPr>
            <a:spLocks noGrp="1"/>
          </p:cNvSpPr>
          <p:nvPr>
            <p:ph type="title"/>
          </p:nvPr>
        </p:nvSpPr>
        <p:spPr/>
        <p:txBody>
          <a:bodyPr/>
          <a:lstStyle/>
          <a:p>
            <a:r>
              <a:rPr lang="pt-BR" dirty="0"/>
              <a:t>Como José lidou com as perdas</a:t>
            </a:r>
          </a:p>
        </p:txBody>
      </p:sp>
      <p:sp>
        <p:nvSpPr>
          <p:cNvPr id="3" name="Retângulo 2">
            <a:extLst>
              <a:ext uri="{FF2B5EF4-FFF2-40B4-BE49-F238E27FC236}">
                <a16:creationId xmlns:a16="http://schemas.microsoft.com/office/drawing/2014/main" id="{8CE60B94-02A4-4429-8811-CB01D732D17E}"/>
              </a:ext>
            </a:extLst>
          </p:cNvPr>
          <p:cNvSpPr/>
          <p:nvPr/>
        </p:nvSpPr>
        <p:spPr>
          <a:xfrm>
            <a:off x="71100" y="5244684"/>
            <a:ext cx="2685352" cy="923330"/>
          </a:xfrm>
          <a:prstGeom prst="rect">
            <a:avLst/>
          </a:prstGeom>
          <a:noFill/>
        </p:spPr>
        <p:txBody>
          <a:bodyPr wrap="none" lIns="91440" tIns="45720" rIns="91440" bIns="45720">
            <a:spAutoFit/>
          </a:bodyPr>
          <a:lstStyle/>
          <a:p>
            <a:pPr algn="ctr"/>
            <a:r>
              <a:rPr lang="pt-BR" sz="5400" b="0" cap="none" spc="0" dirty="0">
                <a:ln w="0"/>
                <a:solidFill>
                  <a:schemeClr val="accent1"/>
                </a:solidFill>
                <a:effectLst>
                  <a:outerShdw blurRad="38100" dist="25400" dir="5400000" algn="ctr" rotWithShape="0">
                    <a:srgbClr val="6E747A">
                      <a:alpha val="43000"/>
                    </a:srgbClr>
                  </a:outerShdw>
                </a:effectLst>
              </a:rPr>
              <a:t>Confiança</a:t>
            </a:r>
          </a:p>
        </p:txBody>
      </p:sp>
      <p:sp>
        <p:nvSpPr>
          <p:cNvPr id="5" name="Retângulo 4">
            <a:extLst>
              <a:ext uri="{FF2B5EF4-FFF2-40B4-BE49-F238E27FC236}">
                <a16:creationId xmlns:a16="http://schemas.microsoft.com/office/drawing/2014/main" id="{27972249-87B5-4E17-8588-9BBD4A45E5FE}"/>
              </a:ext>
            </a:extLst>
          </p:cNvPr>
          <p:cNvSpPr/>
          <p:nvPr/>
        </p:nvSpPr>
        <p:spPr>
          <a:xfrm>
            <a:off x="6905401" y="5160615"/>
            <a:ext cx="2531463" cy="923330"/>
          </a:xfrm>
          <a:prstGeom prst="rect">
            <a:avLst/>
          </a:prstGeom>
          <a:noFill/>
        </p:spPr>
        <p:txBody>
          <a:bodyPr wrap="none" lIns="91440" tIns="45720" rIns="91440" bIns="45720">
            <a:spAutoFit/>
          </a:bodyPr>
          <a:lstStyle/>
          <a:p>
            <a:pPr algn="ctr"/>
            <a:r>
              <a:rPr lang="pt-BR" sz="5400" b="0" cap="none" spc="0" dirty="0">
                <a:ln w="0"/>
                <a:solidFill>
                  <a:schemeClr val="accent3">
                    <a:lumMod val="75000"/>
                  </a:schemeClr>
                </a:solidFill>
                <a:effectLst>
                  <a:outerShdw blurRad="38100" dist="25400" dir="5400000" algn="ctr" rotWithShape="0">
                    <a:srgbClr val="6E747A">
                      <a:alpha val="43000"/>
                    </a:srgbClr>
                  </a:outerShdw>
                </a:effectLst>
              </a:rPr>
              <a:t>Equilíbrio</a:t>
            </a:r>
          </a:p>
        </p:txBody>
      </p:sp>
      <p:sp>
        <p:nvSpPr>
          <p:cNvPr id="6" name="Retângulo 5">
            <a:extLst>
              <a:ext uri="{FF2B5EF4-FFF2-40B4-BE49-F238E27FC236}">
                <a16:creationId xmlns:a16="http://schemas.microsoft.com/office/drawing/2014/main" id="{A24DF962-B346-40DC-B4AB-3A7A8B318104}"/>
              </a:ext>
            </a:extLst>
          </p:cNvPr>
          <p:cNvSpPr/>
          <p:nvPr/>
        </p:nvSpPr>
        <p:spPr>
          <a:xfrm>
            <a:off x="9742491" y="5145682"/>
            <a:ext cx="2339102" cy="923330"/>
          </a:xfrm>
          <a:prstGeom prst="rect">
            <a:avLst/>
          </a:prstGeom>
          <a:noFill/>
        </p:spPr>
        <p:txBody>
          <a:bodyPr wrap="none" lIns="91440" tIns="45720" rIns="91440" bIns="45720">
            <a:spAutoFit/>
          </a:bodyPr>
          <a:lstStyle/>
          <a:p>
            <a:pPr algn="ctr"/>
            <a:r>
              <a:rPr lang="pt-BR" sz="5400" b="0" cap="none" spc="0" dirty="0">
                <a:ln w="0"/>
                <a:solidFill>
                  <a:srgbClr val="FFC000"/>
                </a:solidFill>
                <a:effectLst>
                  <a:outerShdw blurRad="38100" dist="25400" dir="5400000" algn="ctr" rotWithShape="0">
                    <a:srgbClr val="6E747A">
                      <a:alpha val="43000"/>
                    </a:srgbClr>
                  </a:outerShdw>
                </a:effectLst>
              </a:rPr>
              <a:t>Gratidão</a:t>
            </a:r>
          </a:p>
        </p:txBody>
      </p:sp>
      <p:sp>
        <p:nvSpPr>
          <p:cNvPr id="7" name="Retângulo 6">
            <a:extLst>
              <a:ext uri="{FF2B5EF4-FFF2-40B4-BE49-F238E27FC236}">
                <a16:creationId xmlns:a16="http://schemas.microsoft.com/office/drawing/2014/main" id="{860723BF-0465-4683-BA32-DBF380B0FDF0}"/>
              </a:ext>
            </a:extLst>
          </p:cNvPr>
          <p:cNvSpPr/>
          <p:nvPr/>
        </p:nvSpPr>
        <p:spPr>
          <a:xfrm>
            <a:off x="8540566" y="5862934"/>
            <a:ext cx="2416046" cy="923330"/>
          </a:xfrm>
          <a:prstGeom prst="rect">
            <a:avLst/>
          </a:prstGeom>
          <a:noFill/>
        </p:spPr>
        <p:txBody>
          <a:bodyPr wrap="none" lIns="91440" tIns="45720" rIns="91440" bIns="45720">
            <a:spAutoFit/>
          </a:bodyPr>
          <a:lstStyle/>
          <a:p>
            <a:pPr algn="ctr"/>
            <a:r>
              <a:rPr lang="pt-BR" sz="5400" b="0" cap="none" spc="0" dirty="0">
                <a:ln w="0"/>
                <a:solidFill>
                  <a:schemeClr val="tx2">
                    <a:lumMod val="75000"/>
                    <a:lumOff val="25000"/>
                  </a:schemeClr>
                </a:solidFill>
                <a:effectLst>
                  <a:outerShdw blurRad="38100" dist="25400" dir="5400000" algn="ctr" rotWithShape="0">
                    <a:srgbClr val="6E747A">
                      <a:alpha val="43000"/>
                    </a:srgbClr>
                  </a:outerShdw>
                </a:effectLst>
              </a:rPr>
              <a:t>Coragem</a:t>
            </a:r>
          </a:p>
        </p:txBody>
      </p:sp>
      <p:sp>
        <p:nvSpPr>
          <p:cNvPr id="8" name="Retângulo 7">
            <a:extLst>
              <a:ext uri="{FF2B5EF4-FFF2-40B4-BE49-F238E27FC236}">
                <a16:creationId xmlns:a16="http://schemas.microsoft.com/office/drawing/2014/main" id="{2A44F79C-A0FA-4C1F-9A05-C55C940B90C1}"/>
              </a:ext>
            </a:extLst>
          </p:cNvPr>
          <p:cNvSpPr/>
          <p:nvPr/>
        </p:nvSpPr>
        <p:spPr>
          <a:xfrm>
            <a:off x="5842482" y="5833069"/>
            <a:ext cx="761748" cy="923330"/>
          </a:xfrm>
          <a:prstGeom prst="rect">
            <a:avLst/>
          </a:prstGeom>
          <a:noFill/>
        </p:spPr>
        <p:txBody>
          <a:bodyPr wrap="none" lIns="91440" tIns="45720" rIns="91440" bIns="45720">
            <a:spAutoFit/>
          </a:bodyPr>
          <a:lstStyle/>
          <a:p>
            <a:pPr algn="ctr"/>
            <a:r>
              <a:rPr lang="pt-BR" sz="5400" b="0" cap="none" spc="0" dirty="0">
                <a:ln w="0"/>
                <a:solidFill>
                  <a:schemeClr val="accent1"/>
                </a:solidFill>
                <a:effectLst>
                  <a:outerShdw blurRad="38100" dist="25400" dir="5400000" algn="ctr" rotWithShape="0">
                    <a:srgbClr val="6E747A">
                      <a:alpha val="43000"/>
                    </a:srgbClr>
                  </a:outerShdw>
                </a:effectLst>
              </a:rPr>
              <a:t>Fé</a:t>
            </a:r>
          </a:p>
        </p:txBody>
      </p:sp>
      <p:sp>
        <p:nvSpPr>
          <p:cNvPr id="9" name="Retângulo 8">
            <a:extLst>
              <a:ext uri="{FF2B5EF4-FFF2-40B4-BE49-F238E27FC236}">
                <a16:creationId xmlns:a16="http://schemas.microsoft.com/office/drawing/2014/main" id="{0A231B75-4D4C-44A7-872B-6F2B2A393702}"/>
              </a:ext>
            </a:extLst>
          </p:cNvPr>
          <p:cNvSpPr/>
          <p:nvPr/>
        </p:nvSpPr>
        <p:spPr>
          <a:xfrm>
            <a:off x="2441898" y="5871636"/>
            <a:ext cx="1531188" cy="923330"/>
          </a:xfrm>
          <a:prstGeom prst="rect">
            <a:avLst/>
          </a:prstGeom>
          <a:noFill/>
        </p:spPr>
        <p:txBody>
          <a:bodyPr wrap="none" lIns="91440" tIns="45720" rIns="91440" bIns="45720">
            <a:spAutoFit/>
          </a:bodyPr>
          <a:lstStyle/>
          <a:p>
            <a:pPr algn="ctr"/>
            <a:r>
              <a:rPr lang="pt-BR" sz="5400" b="0" cap="none" spc="0" dirty="0">
                <a:ln w="0"/>
                <a:solidFill>
                  <a:srgbClr val="FFC000"/>
                </a:solidFill>
                <a:effectLst>
                  <a:outerShdw blurRad="38100" dist="25400" dir="5400000" algn="ctr" rotWithShape="0">
                    <a:srgbClr val="6E747A">
                      <a:alpha val="43000"/>
                    </a:srgbClr>
                  </a:outerShdw>
                </a:effectLst>
              </a:rPr>
              <a:t>Amor</a:t>
            </a:r>
          </a:p>
        </p:txBody>
      </p:sp>
      <p:sp>
        <p:nvSpPr>
          <p:cNvPr id="10" name="Retângulo 9">
            <a:extLst>
              <a:ext uri="{FF2B5EF4-FFF2-40B4-BE49-F238E27FC236}">
                <a16:creationId xmlns:a16="http://schemas.microsoft.com/office/drawing/2014/main" id="{89E89601-DF70-4688-A1BB-87EF556FCFBD}"/>
              </a:ext>
            </a:extLst>
          </p:cNvPr>
          <p:cNvSpPr/>
          <p:nvPr/>
        </p:nvSpPr>
        <p:spPr>
          <a:xfrm>
            <a:off x="3787566" y="5267231"/>
            <a:ext cx="1915910" cy="923330"/>
          </a:xfrm>
          <a:prstGeom prst="rect">
            <a:avLst/>
          </a:prstGeom>
          <a:noFill/>
        </p:spPr>
        <p:txBody>
          <a:bodyPr wrap="none" lIns="91440" tIns="45720" rIns="91440" bIns="45720">
            <a:spAutoFit/>
          </a:bodyPr>
          <a:lstStyle/>
          <a:p>
            <a:pPr algn="ctr"/>
            <a:r>
              <a:rPr lang="pt-BR" sz="5400" b="0" cap="none" spc="0" dirty="0">
                <a:ln w="0"/>
                <a:solidFill>
                  <a:srgbClr val="FF0000"/>
                </a:solidFill>
                <a:effectLst>
                  <a:outerShdw blurRad="38100" dist="25400" dir="5400000" algn="ctr" rotWithShape="0">
                    <a:srgbClr val="6E747A">
                      <a:alpha val="43000"/>
                    </a:srgbClr>
                  </a:outerShdw>
                </a:effectLst>
              </a:rPr>
              <a:t>Perdão</a:t>
            </a:r>
            <a:endParaRPr lang="pt-BR" sz="5400" b="0" cap="none" spc="0" dirty="0">
              <a:ln w="0"/>
              <a:solidFill>
                <a:schemeClr val="bg2">
                  <a:lumMod val="75000"/>
                </a:schemeClr>
              </a:solidFill>
              <a:effectLst>
                <a:outerShdw blurRad="38100" dist="25400" dir="5400000" algn="ctr" rotWithShape="0">
                  <a:srgbClr val="6E747A">
                    <a:alpha val="43000"/>
                  </a:srgbClr>
                </a:outerShdw>
              </a:effectLst>
            </a:endParaRPr>
          </a:p>
        </p:txBody>
      </p:sp>
      <p:sp>
        <p:nvSpPr>
          <p:cNvPr id="4" name="CaixaDeTexto 3">
            <a:extLst>
              <a:ext uri="{FF2B5EF4-FFF2-40B4-BE49-F238E27FC236}">
                <a16:creationId xmlns:a16="http://schemas.microsoft.com/office/drawing/2014/main" id="{38106610-6A13-4334-BA77-B77C9C2AC687}"/>
              </a:ext>
            </a:extLst>
          </p:cNvPr>
          <p:cNvSpPr txBox="1"/>
          <p:nvPr/>
        </p:nvSpPr>
        <p:spPr>
          <a:xfrm>
            <a:off x="1690064" y="1818759"/>
            <a:ext cx="3306854" cy="1569660"/>
          </a:xfrm>
          <a:prstGeom prst="rect">
            <a:avLst/>
          </a:prstGeom>
          <a:noFill/>
        </p:spPr>
        <p:txBody>
          <a:bodyPr wrap="square" rtlCol="0">
            <a:spAutoFit/>
          </a:bodyPr>
          <a:lstStyle/>
          <a:p>
            <a:r>
              <a:rPr lang="pt-BR" sz="2400" dirty="0">
                <a:solidFill>
                  <a:schemeClr val="bg1"/>
                </a:solidFill>
              </a:rPr>
              <a:t>Agora peça que os alunos, sozinhos, analisem como José venceu as perdas da vida</a:t>
            </a:r>
          </a:p>
        </p:txBody>
      </p:sp>
    </p:spTree>
    <p:extLst>
      <p:ext uri="{BB962C8B-B14F-4D97-AF65-F5344CB8AC3E}">
        <p14:creationId xmlns:p14="http://schemas.microsoft.com/office/powerpoint/2010/main" val="46544510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1000"/>
                                        <p:tgtEl>
                                          <p:spTgt spid="9"/>
                                        </p:tgtEl>
                                      </p:cBhvr>
                                    </p:animEffect>
                                    <p:anim calcmode="lin" valueType="num">
                                      <p:cBhvr>
                                        <p:cTn id="44" dur="1000" fill="hold"/>
                                        <p:tgtEl>
                                          <p:spTgt spid="9"/>
                                        </p:tgtEl>
                                        <p:attrNameLst>
                                          <p:attrName>ppt_x</p:attrName>
                                        </p:attrNameLst>
                                      </p:cBhvr>
                                      <p:tavLst>
                                        <p:tav tm="0">
                                          <p:val>
                                            <p:strVal val="#ppt_x"/>
                                          </p:val>
                                        </p:tav>
                                        <p:tav tm="100000">
                                          <p:val>
                                            <p:strVal val="#ppt_x"/>
                                          </p:val>
                                        </p:tav>
                                      </p:tavLst>
                                    </p:anim>
                                    <p:anim calcmode="lin" valueType="num">
                                      <p:cBhvr>
                                        <p:cTn id="4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8" grpId="0"/>
      <p:bldP spid="9"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14" name="Straight Connector 122">
            <a:extLst>
              <a:ext uri="{FF2B5EF4-FFF2-40B4-BE49-F238E27FC236}">
                <a16:creationId xmlns:a16="http://schemas.microsoft.com/office/drawing/2014/main" id="{4436E0F2-A64B-471E-93C0-8DFE08CC57C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3119718" cy="685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15" name="Straight Connector 124">
            <a:extLst>
              <a:ext uri="{FF2B5EF4-FFF2-40B4-BE49-F238E27FC236}">
                <a16:creationId xmlns:a16="http://schemas.microsoft.com/office/drawing/2014/main" id="{DC1E3AB1-2A8C-4607-9FAE-D8BDB280FE1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903768" cy="65436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126">
            <a:extLst>
              <a:ext uri="{FF2B5EF4-FFF2-40B4-BE49-F238E27FC236}">
                <a16:creationId xmlns:a16="http://schemas.microsoft.com/office/drawing/2014/main" id="{26D66059-832F-40B6-A35F-F56C8F38A1E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42863" y="5791200"/>
            <a:ext cx="6286501" cy="106680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189">
            <a:extLst>
              <a:ext uri="{FF2B5EF4-FFF2-40B4-BE49-F238E27FC236}">
                <a16:creationId xmlns:a16="http://schemas.microsoft.com/office/drawing/2014/main" id="{A515E2ED-7EA9-448D-83FA-54C3DF9723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62964" y="5848350"/>
            <a:ext cx="3729036" cy="100965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191">
            <a:extLst>
              <a:ext uri="{FF2B5EF4-FFF2-40B4-BE49-F238E27FC236}">
                <a16:creationId xmlns:a16="http://schemas.microsoft.com/office/drawing/2014/main" id="{20595356-EABD-4767-AC9D-EA21FF115E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1543158" y="1647825"/>
            <a:ext cx="648842" cy="52101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193">
            <a:extLst>
              <a:ext uri="{FF2B5EF4-FFF2-40B4-BE49-F238E27FC236}">
                <a16:creationId xmlns:a16="http://schemas.microsoft.com/office/drawing/2014/main" id="{28CD9F06-9628-469C-B788-A894E3E0828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10781554" y="0"/>
            <a:ext cx="1410446" cy="425834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20" name="Straight Connector 195">
            <a:extLst>
              <a:ext uri="{FF2B5EF4-FFF2-40B4-BE49-F238E27FC236}">
                <a16:creationId xmlns:a16="http://schemas.microsoft.com/office/drawing/2014/main" id="{8550A431-0B61-421B-B4B7-24C0CFF0F93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6529388" y="-4763"/>
            <a:ext cx="5662612" cy="9319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useBgFill="1">
        <p:nvSpPr>
          <p:cNvPr id="221" name="Rectangle 197">
            <a:extLst>
              <a:ext uri="{FF2B5EF4-FFF2-40B4-BE49-F238E27FC236}">
                <a16:creationId xmlns:a16="http://schemas.microsoft.com/office/drawing/2014/main" id="{8B2BAECB-35E2-4DD9-8B8C-22D215DD0C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m 3" descr="Movimento de xeque-mate no tabuleiro de xadrez">
            <a:extLst>
              <a:ext uri="{FF2B5EF4-FFF2-40B4-BE49-F238E27FC236}">
                <a16:creationId xmlns:a16="http://schemas.microsoft.com/office/drawing/2014/main" id="{3935D1A1-B475-4DFC-9709-88C9638AD394}"/>
              </a:ext>
            </a:extLst>
          </p:cNvPr>
          <p:cNvPicPr>
            <a:picLocks noChangeAspect="1"/>
          </p:cNvPicPr>
          <p:nvPr/>
        </p:nvPicPr>
        <p:blipFill rotWithShape="1">
          <a:blip r:embed="rId2">
            <a:extLst>
              <a:ext uri="{28A0092B-C50C-407E-A947-70E740481C1C}">
                <a14:useLocalDpi xmlns:a14="http://schemas.microsoft.com/office/drawing/2010/main" val="0"/>
              </a:ext>
            </a:extLst>
          </a:blip>
          <a:srcRect l="13735" r="35326"/>
          <a:stretch/>
        </p:blipFill>
        <p:spPr>
          <a:xfrm>
            <a:off x="6938682" y="10"/>
            <a:ext cx="5253320" cy="6857990"/>
          </a:xfrm>
          <a:custGeom>
            <a:avLst/>
            <a:gdLst/>
            <a:ahLst/>
            <a:cxnLst/>
            <a:rect l="l" t="t" r="r" b="b"/>
            <a:pathLst>
              <a:path w="5253320" h="6858000">
                <a:moveTo>
                  <a:pt x="722088" y="0"/>
                </a:moveTo>
                <a:lnTo>
                  <a:pt x="5253320" y="0"/>
                </a:lnTo>
                <a:lnTo>
                  <a:pt x="5253320" y="6858000"/>
                </a:lnTo>
                <a:lnTo>
                  <a:pt x="0" y="6858000"/>
                </a:lnTo>
                <a:close/>
              </a:path>
            </a:pathLst>
          </a:custGeom>
        </p:spPr>
      </p:pic>
      <p:sp>
        <p:nvSpPr>
          <p:cNvPr id="6" name="Título 5">
            <a:extLst>
              <a:ext uri="{FF2B5EF4-FFF2-40B4-BE49-F238E27FC236}">
                <a16:creationId xmlns:a16="http://schemas.microsoft.com/office/drawing/2014/main" id="{16D220E9-2B77-4DBF-8F78-273ACBE2E8FD}"/>
              </a:ext>
            </a:extLst>
          </p:cNvPr>
          <p:cNvSpPr>
            <a:spLocks noGrp="1"/>
          </p:cNvSpPr>
          <p:nvPr>
            <p:ph type="title"/>
          </p:nvPr>
        </p:nvSpPr>
        <p:spPr>
          <a:xfrm>
            <a:off x="1104901" y="467834"/>
            <a:ext cx="6132605" cy="1738422"/>
          </a:xfrm>
        </p:spPr>
        <p:txBody>
          <a:bodyPr vert="horz" lIns="91440" tIns="45720" rIns="91440" bIns="45720" rtlCol="0" anchor="ctr">
            <a:normAutofit/>
          </a:bodyPr>
          <a:lstStyle/>
          <a:p>
            <a:r>
              <a:rPr lang="en-US"/>
              <a:t>Conclusão </a:t>
            </a:r>
            <a:br>
              <a:rPr lang="en-US"/>
            </a:br>
            <a:endParaRPr lang="en-US"/>
          </a:p>
        </p:txBody>
      </p:sp>
      <p:cxnSp>
        <p:nvCxnSpPr>
          <p:cNvPr id="222" name="Straight Connector 199">
            <a:extLst>
              <a:ext uri="{FF2B5EF4-FFF2-40B4-BE49-F238E27FC236}">
                <a16:creationId xmlns:a16="http://schemas.microsoft.com/office/drawing/2014/main" id="{13AC671C-E66F-43C5-A66A-C477339DD2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5528235" y="0"/>
            <a:ext cx="6663765" cy="992094"/>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10" name="CaixaDeTexto 9">
            <a:extLst>
              <a:ext uri="{FF2B5EF4-FFF2-40B4-BE49-F238E27FC236}">
                <a16:creationId xmlns:a16="http://schemas.microsoft.com/office/drawing/2014/main" id="{BB4B6027-2E4E-4426-AC99-BB5CA2DEB231}"/>
              </a:ext>
            </a:extLst>
          </p:cNvPr>
          <p:cNvSpPr txBox="1"/>
          <p:nvPr/>
        </p:nvSpPr>
        <p:spPr>
          <a:xfrm>
            <a:off x="1104902" y="2206255"/>
            <a:ext cx="5487146" cy="4118345"/>
          </a:xfrm>
          <a:prstGeom prst="rect">
            <a:avLst/>
          </a:prstGeom>
        </p:spPr>
        <p:txBody>
          <a:bodyPr vert="horz" lIns="91440" tIns="45720" rIns="91440" bIns="45720" rtlCol="0">
            <a:normAutofit/>
          </a:bodyPr>
          <a:lstStyle/>
          <a:p>
            <a:pPr indent="-228600">
              <a:spcAft>
                <a:spcPts val="600"/>
              </a:spcAft>
              <a:buSzPct val="80000"/>
              <a:buFont typeface="Arial" panose="020B0604020202020204" pitchFamily="34" charset="0"/>
              <a:buChar char="•"/>
            </a:pPr>
            <a:r>
              <a:rPr lang="en-US" sz="3200" b="0" i="0" dirty="0">
                <a:solidFill>
                  <a:schemeClr val="tx2"/>
                </a:solidFill>
                <a:effectLst/>
              </a:rPr>
              <a:t>José </a:t>
            </a:r>
            <a:r>
              <a:rPr lang="en-US" sz="3200" b="0" i="0" dirty="0" err="1">
                <a:solidFill>
                  <a:schemeClr val="tx2"/>
                </a:solidFill>
                <a:effectLst/>
              </a:rPr>
              <a:t>passou</a:t>
            </a:r>
            <a:r>
              <a:rPr lang="en-US" sz="3200" b="0" i="0" dirty="0">
                <a:solidFill>
                  <a:schemeClr val="tx2"/>
                </a:solidFill>
                <a:effectLst/>
              </a:rPr>
              <a:t> por </a:t>
            </a:r>
            <a:r>
              <a:rPr lang="en-US" sz="3200" b="0" i="0" dirty="0" err="1">
                <a:solidFill>
                  <a:schemeClr val="tx2"/>
                </a:solidFill>
                <a:effectLst/>
              </a:rPr>
              <a:t>diversos</a:t>
            </a:r>
            <a:r>
              <a:rPr lang="en-US" sz="3200" b="0" i="0" dirty="0">
                <a:solidFill>
                  <a:schemeClr val="tx2"/>
                </a:solidFill>
                <a:effectLst/>
              </a:rPr>
              <a:t> </a:t>
            </a:r>
            <a:r>
              <a:rPr lang="en-US" sz="3200" b="0" i="0" dirty="0" err="1">
                <a:solidFill>
                  <a:schemeClr val="tx2"/>
                </a:solidFill>
                <a:effectLst/>
              </a:rPr>
              <a:t>estágios</a:t>
            </a:r>
            <a:r>
              <a:rPr lang="en-US" sz="3200" b="0" i="0" dirty="0">
                <a:solidFill>
                  <a:schemeClr val="tx2"/>
                </a:solidFill>
                <a:effectLst/>
              </a:rPr>
              <a:t> </a:t>
            </a:r>
            <a:r>
              <a:rPr lang="en-US" sz="3200" b="0" i="0" dirty="0" err="1">
                <a:solidFill>
                  <a:schemeClr val="tx2"/>
                </a:solidFill>
                <a:effectLst/>
              </a:rPr>
              <a:t>dolorosos</a:t>
            </a:r>
            <a:r>
              <a:rPr lang="en-US" sz="3200" b="0" i="0" dirty="0">
                <a:solidFill>
                  <a:schemeClr val="tx2"/>
                </a:solidFill>
                <a:effectLst/>
              </a:rPr>
              <a:t> </a:t>
            </a:r>
            <a:r>
              <a:rPr lang="en-US" sz="3200" b="0" i="0" dirty="0" err="1">
                <a:solidFill>
                  <a:schemeClr val="tx2"/>
                </a:solidFill>
                <a:effectLst/>
              </a:rPr>
              <a:t>em</a:t>
            </a:r>
            <a:r>
              <a:rPr lang="en-US" sz="3200" b="0" i="0" dirty="0">
                <a:solidFill>
                  <a:schemeClr val="tx2"/>
                </a:solidFill>
                <a:effectLst/>
              </a:rPr>
              <a:t> </a:t>
            </a:r>
            <a:r>
              <a:rPr lang="en-US" sz="3200" b="0" i="0" dirty="0" err="1">
                <a:solidFill>
                  <a:schemeClr val="tx2"/>
                </a:solidFill>
                <a:effectLst/>
              </a:rPr>
              <a:t>sua</a:t>
            </a:r>
            <a:r>
              <a:rPr lang="en-US" sz="3200" b="0" i="0" dirty="0">
                <a:solidFill>
                  <a:schemeClr val="tx2"/>
                </a:solidFill>
                <a:effectLst/>
              </a:rPr>
              <a:t> </a:t>
            </a:r>
            <a:r>
              <a:rPr lang="en-US" sz="3200" b="0" i="0" dirty="0" err="1">
                <a:solidFill>
                  <a:schemeClr val="tx2"/>
                </a:solidFill>
                <a:effectLst/>
              </a:rPr>
              <a:t>vida</a:t>
            </a:r>
            <a:r>
              <a:rPr lang="en-US" sz="3200" b="0" i="0" dirty="0">
                <a:solidFill>
                  <a:schemeClr val="tx2"/>
                </a:solidFill>
                <a:effectLst/>
              </a:rPr>
              <a:t>. </a:t>
            </a:r>
            <a:r>
              <a:rPr lang="en-US" sz="3200" b="0" i="0" dirty="0" err="1">
                <a:solidFill>
                  <a:schemeClr val="tx2"/>
                </a:solidFill>
                <a:effectLst/>
              </a:rPr>
              <a:t>Todavia</a:t>
            </a:r>
            <a:r>
              <a:rPr lang="en-US" sz="3200" b="0" i="0" dirty="0">
                <a:solidFill>
                  <a:schemeClr val="tx2"/>
                </a:solidFill>
                <a:effectLst/>
              </a:rPr>
              <a:t>, </a:t>
            </a:r>
            <a:r>
              <a:rPr lang="en-US" sz="3200" b="0" i="0" dirty="0" err="1">
                <a:solidFill>
                  <a:schemeClr val="tx2"/>
                </a:solidFill>
                <a:effectLst/>
              </a:rPr>
              <a:t>em</a:t>
            </a:r>
            <a:r>
              <a:rPr lang="en-US" sz="3200" b="0" i="0" dirty="0">
                <a:solidFill>
                  <a:schemeClr val="tx2"/>
                </a:solidFill>
                <a:effectLst/>
              </a:rPr>
              <a:t> </a:t>
            </a:r>
            <a:r>
              <a:rPr lang="en-US" sz="3200" b="0" i="0" dirty="0" err="1">
                <a:solidFill>
                  <a:schemeClr val="tx2"/>
                </a:solidFill>
                <a:effectLst/>
              </a:rPr>
              <a:t>todos</a:t>
            </a:r>
            <a:r>
              <a:rPr lang="en-US" sz="3200" b="0" i="0" dirty="0">
                <a:solidFill>
                  <a:schemeClr val="tx2"/>
                </a:solidFill>
                <a:effectLst/>
              </a:rPr>
              <a:t> </a:t>
            </a:r>
            <a:r>
              <a:rPr lang="en-US" sz="3200" b="0" i="0" dirty="0" err="1">
                <a:solidFill>
                  <a:schemeClr val="tx2"/>
                </a:solidFill>
                <a:effectLst/>
              </a:rPr>
              <a:t>eles</a:t>
            </a:r>
            <a:r>
              <a:rPr lang="en-US" sz="3200" b="0" i="0" dirty="0">
                <a:solidFill>
                  <a:schemeClr val="tx2"/>
                </a:solidFill>
                <a:effectLst/>
              </a:rPr>
              <a:t>, </a:t>
            </a:r>
            <a:r>
              <a:rPr lang="en-US" sz="3200" b="0" i="0" dirty="0" err="1">
                <a:solidFill>
                  <a:schemeClr val="tx2"/>
                </a:solidFill>
                <a:effectLst/>
              </a:rPr>
              <a:t>escolheu</a:t>
            </a:r>
            <a:r>
              <a:rPr lang="en-US" sz="3200" b="0" i="0" dirty="0">
                <a:solidFill>
                  <a:schemeClr val="tx2"/>
                </a:solidFill>
                <a:effectLst/>
              </a:rPr>
              <a:t> </a:t>
            </a:r>
            <a:r>
              <a:rPr lang="en-US" sz="3200" b="0" i="0" dirty="0" err="1">
                <a:solidFill>
                  <a:schemeClr val="tx2"/>
                </a:solidFill>
                <a:effectLst/>
              </a:rPr>
              <a:t>perseverar</a:t>
            </a:r>
            <a:r>
              <a:rPr lang="en-US" sz="3200" b="0" i="0" dirty="0">
                <a:solidFill>
                  <a:schemeClr val="tx2"/>
                </a:solidFill>
                <a:effectLst/>
              </a:rPr>
              <a:t> </a:t>
            </a:r>
            <a:r>
              <a:rPr lang="en-US" sz="3200" b="0" i="0" dirty="0" err="1">
                <a:solidFill>
                  <a:schemeClr val="tx2"/>
                </a:solidFill>
                <a:effectLst/>
              </a:rPr>
              <a:t>na</a:t>
            </a:r>
            <a:r>
              <a:rPr lang="en-US" sz="3200" b="0" i="0" dirty="0">
                <a:solidFill>
                  <a:schemeClr val="tx2"/>
                </a:solidFill>
                <a:effectLst/>
              </a:rPr>
              <a:t> </a:t>
            </a:r>
            <a:r>
              <a:rPr lang="en-US" sz="3200" b="0" i="0" dirty="0" err="1">
                <a:solidFill>
                  <a:schemeClr val="tx2"/>
                </a:solidFill>
                <a:effectLst/>
              </a:rPr>
              <a:t>fé</a:t>
            </a:r>
            <a:r>
              <a:rPr lang="en-US" sz="3200" b="0" i="0" dirty="0">
                <a:solidFill>
                  <a:schemeClr val="tx2"/>
                </a:solidFill>
                <a:effectLst/>
              </a:rPr>
              <a:t> e </a:t>
            </a:r>
            <a:r>
              <a:rPr lang="en-US" sz="3200" b="0" i="0" dirty="0" err="1">
                <a:solidFill>
                  <a:schemeClr val="tx2"/>
                </a:solidFill>
                <a:effectLst/>
              </a:rPr>
              <a:t>na</a:t>
            </a:r>
            <a:r>
              <a:rPr lang="en-US" sz="3200" b="0" i="0" dirty="0">
                <a:solidFill>
                  <a:schemeClr val="tx2"/>
                </a:solidFill>
                <a:effectLst/>
              </a:rPr>
              <a:t> </a:t>
            </a:r>
            <a:r>
              <a:rPr lang="en-US" sz="3200" b="0" i="0" dirty="0" err="1">
                <a:solidFill>
                  <a:schemeClr val="tx2"/>
                </a:solidFill>
                <a:effectLst/>
              </a:rPr>
              <a:t>confiança</a:t>
            </a:r>
            <a:r>
              <a:rPr lang="en-US" sz="3200" b="0" i="0" dirty="0">
                <a:solidFill>
                  <a:schemeClr val="tx2"/>
                </a:solidFill>
                <a:effectLst/>
              </a:rPr>
              <a:t> </a:t>
            </a:r>
            <a:r>
              <a:rPr lang="en-US" sz="3200" b="0" i="0" dirty="0" err="1">
                <a:solidFill>
                  <a:schemeClr val="tx2"/>
                </a:solidFill>
                <a:effectLst/>
              </a:rPr>
              <a:t>em</a:t>
            </a:r>
            <a:r>
              <a:rPr lang="en-US" sz="3200" b="0" i="0" dirty="0">
                <a:solidFill>
                  <a:schemeClr val="tx2"/>
                </a:solidFill>
                <a:effectLst/>
              </a:rPr>
              <a:t> Deus. </a:t>
            </a:r>
            <a:r>
              <a:rPr lang="en-US" sz="3200" b="0" i="0" dirty="0" err="1">
                <a:solidFill>
                  <a:schemeClr val="tx2"/>
                </a:solidFill>
                <a:effectLst/>
              </a:rPr>
              <a:t>Todos</a:t>
            </a:r>
            <a:r>
              <a:rPr lang="en-US" sz="3200" b="0" i="0" dirty="0">
                <a:solidFill>
                  <a:schemeClr val="tx2"/>
                </a:solidFill>
                <a:effectLst/>
              </a:rPr>
              <a:t> </a:t>
            </a:r>
            <a:r>
              <a:rPr lang="en-US" sz="3200" b="0" i="0" dirty="0" err="1">
                <a:solidFill>
                  <a:schemeClr val="tx2"/>
                </a:solidFill>
                <a:effectLst/>
              </a:rPr>
              <a:t>nós</a:t>
            </a:r>
            <a:r>
              <a:rPr lang="en-US" sz="3200" b="0" i="0" dirty="0">
                <a:solidFill>
                  <a:schemeClr val="tx2"/>
                </a:solidFill>
                <a:effectLst/>
              </a:rPr>
              <a:t> </a:t>
            </a:r>
            <a:r>
              <a:rPr lang="en-US" sz="3200" b="0" i="0" dirty="0" err="1">
                <a:solidFill>
                  <a:schemeClr val="tx2"/>
                </a:solidFill>
                <a:effectLst/>
              </a:rPr>
              <a:t>passamos</a:t>
            </a:r>
            <a:r>
              <a:rPr lang="en-US" sz="3200" b="0" i="0" dirty="0">
                <a:solidFill>
                  <a:schemeClr val="tx2"/>
                </a:solidFill>
                <a:effectLst/>
              </a:rPr>
              <a:t> por </a:t>
            </a:r>
            <a:r>
              <a:rPr lang="en-US" sz="3200" b="0" i="0" dirty="0" err="1">
                <a:solidFill>
                  <a:schemeClr val="tx2"/>
                </a:solidFill>
                <a:effectLst/>
              </a:rPr>
              <a:t>adversidades</a:t>
            </a:r>
            <a:r>
              <a:rPr lang="en-US" sz="3200" b="0" i="0" dirty="0">
                <a:solidFill>
                  <a:schemeClr val="tx2"/>
                </a:solidFill>
                <a:effectLst/>
              </a:rPr>
              <a:t>, mas a </a:t>
            </a:r>
            <a:r>
              <a:rPr lang="en-US" sz="3200" b="0" i="0" dirty="0" err="1">
                <a:solidFill>
                  <a:schemeClr val="tx2"/>
                </a:solidFill>
                <a:effectLst/>
              </a:rPr>
              <a:t>maneira</a:t>
            </a:r>
            <a:r>
              <a:rPr lang="en-US" sz="3200" b="0" i="0" dirty="0">
                <a:solidFill>
                  <a:schemeClr val="tx2"/>
                </a:solidFill>
                <a:effectLst/>
              </a:rPr>
              <a:t> </a:t>
            </a:r>
            <a:r>
              <a:rPr lang="en-US" sz="3200" b="0" i="0" dirty="0" err="1">
                <a:solidFill>
                  <a:schemeClr val="tx2"/>
                </a:solidFill>
                <a:effectLst/>
              </a:rPr>
              <a:t>como</a:t>
            </a:r>
            <a:r>
              <a:rPr lang="en-US" sz="3200" b="0" i="0" dirty="0">
                <a:solidFill>
                  <a:schemeClr val="tx2"/>
                </a:solidFill>
                <a:effectLst/>
              </a:rPr>
              <a:t> </a:t>
            </a:r>
            <a:r>
              <a:rPr lang="en-US" sz="3200" b="0" i="0" dirty="0" err="1">
                <a:solidFill>
                  <a:schemeClr val="tx2"/>
                </a:solidFill>
                <a:effectLst/>
              </a:rPr>
              <a:t>cada</a:t>
            </a:r>
            <a:r>
              <a:rPr lang="en-US" sz="3200" b="0" i="0" dirty="0">
                <a:solidFill>
                  <a:schemeClr val="tx2"/>
                </a:solidFill>
                <a:effectLst/>
              </a:rPr>
              <a:t> um as </a:t>
            </a:r>
            <a:r>
              <a:rPr lang="en-US" sz="3200" b="0" i="0" dirty="0" err="1">
                <a:solidFill>
                  <a:schemeClr val="tx2"/>
                </a:solidFill>
                <a:effectLst/>
              </a:rPr>
              <a:t>enfrenta</a:t>
            </a:r>
            <a:r>
              <a:rPr lang="en-US" sz="3200" b="0" i="0" dirty="0">
                <a:solidFill>
                  <a:schemeClr val="tx2"/>
                </a:solidFill>
                <a:effectLst/>
              </a:rPr>
              <a:t> </a:t>
            </a:r>
            <a:r>
              <a:rPr lang="en-US" sz="3200" b="0" i="0" dirty="0" err="1">
                <a:solidFill>
                  <a:schemeClr val="tx2"/>
                </a:solidFill>
                <a:effectLst/>
              </a:rPr>
              <a:t>fará</a:t>
            </a:r>
            <a:r>
              <a:rPr lang="en-US" sz="3200" b="0" i="0" dirty="0">
                <a:solidFill>
                  <a:schemeClr val="tx2"/>
                </a:solidFill>
                <a:effectLst/>
              </a:rPr>
              <a:t> </a:t>
            </a:r>
            <a:r>
              <a:rPr lang="en-US" sz="3200" b="0" i="0" dirty="0" err="1">
                <a:solidFill>
                  <a:schemeClr val="tx2"/>
                </a:solidFill>
                <a:effectLst/>
              </a:rPr>
              <a:t>toda</a:t>
            </a:r>
            <a:r>
              <a:rPr lang="en-US" sz="3200" b="0" i="0" dirty="0">
                <a:solidFill>
                  <a:schemeClr val="tx2"/>
                </a:solidFill>
                <a:effectLst/>
              </a:rPr>
              <a:t> a </a:t>
            </a:r>
            <a:r>
              <a:rPr lang="en-US" sz="3200" b="0" i="0" dirty="0" err="1">
                <a:solidFill>
                  <a:schemeClr val="tx2"/>
                </a:solidFill>
                <a:effectLst/>
              </a:rPr>
              <a:t>diferença</a:t>
            </a:r>
            <a:r>
              <a:rPr lang="en-US" sz="3200" b="0" i="0" dirty="0">
                <a:solidFill>
                  <a:schemeClr val="tx2"/>
                </a:solidFill>
                <a:effectLst/>
              </a:rPr>
              <a:t> no </a:t>
            </a:r>
            <a:r>
              <a:rPr lang="en-US" sz="3200" b="0" i="0" dirty="0" err="1">
                <a:solidFill>
                  <a:schemeClr val="tx2"/>
                </a:solidFill>
                <a:effectLst/>
              </a:rPr>
              <a:t>alcance</a:t>
            </a:r>
            <a:r>
              <a:rPr lang="en-US" sz="3200" b="0" i="0" dirty="0">
                <a:solidFill>
                  <a:schemeClr val="tx2"/>
                </a:solidFill>
                <a:effectLst/>
              </a:rPr>
              <a:t> dos </a:t>
            </a:r>
            <a:r>
              <a:rPr lang="en-US" sz="3200" b="0" i="0" dirty="0" err="1">
                <a:solidFill>
                  <a:schemeClr val="tx2"/>
                </a:solidFill>
                <a:effectLst/>
              </a:rPr>
              <a:t>resultados</a:t>
            </a:r>
            <a:r>
              <a:rPr lang="en-US" sz="3200" b="0" i="0" dirty="0">
                <a:solidFill>
                  <a:schemeClr val="tx2"/>
                </a:solidFill>
                <a:effectLst/>
              </a:rPr>
              <a:t>.</a:t>
            </a:r>
            <a:endParaRPr lang="en-US" sz="3200" dirty="0">
              <a:solidFill>
                <a:schemeClr val="tx2"/>
              </a:solidFill>
            </a:endParaRPr>
          </a:p>
        </p:txBody>
      </p:sp>
    </p:spTree>
    <p:extLst>
      <p:ext uri="{BB962C8B-B14F-4D97-AF65-F5344CB8AC3E}">
        <p14:creationId xmlns:p14="http://schemas.microsoft.com/office/powerpoint/2010/main" val="19674631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0C66D8-5220-40E8-9C0A-9EBECF0D2297}"/>
              </a:ext>
            </a:extLst>
          </p:cNvPr>
          <p:cNvSpPr>
            <a:spLocks noGrp="1"/>
          </p:cNvSpPr>
          <p:nvPr>
            <p:ph type="title"/>
          </p:nvPr>
        </p:nvSpPr>
        <p:spPr/>
        <p:txBody>
          <a:bodyPr/>
          <a:lstStyle/>
          <a:p>
            <a:r>
              <a:rPr lang="pt-BR" dirty="0"/>
              <a:t>Dica final</a:t>
            </a:r>
          </a:p>
        </p:txBody>
      </p:sp>
      <p:pic>
        <p:nvPicPr>
          <p:cNvPr id="3" name="Mídia Online 2" title="Como lidar com a Dor: 3 motivos pelos quais Deus permite o sofrimento">
            <a:hlinkClick r:id="" action="ppaction://media"/>
            <a:extLst>
              <a:ext uri="{FF2B5EF4-FFF2-40B4-BE49-F238E27FC236}">
                <a16:creationId xmlns:a16="http://schemas.microsoft.com/office/drawing/2014/main" id="{D011A143-3E2D-40AD-A2D5-5AF93CFC63F9}"/>
              </a:ext>
            </a:extLst>
          </p:cNvPr>
          <p:cNvPicPr>
            <a:picLocks noRot="1" noChangeAspect="1"/>
          </p:cNvPicPr>
          <p:nvPr>
            <a:videoFile r:link="rId1"/>
          </p:nvPr>
        </p:nvPicPr>
        <p:blipFill>
          <a:blip r:embed="rId3"/>
          <a:stretch>
            <a:fillRect/>
          </a:stretch>
        </p:blipFill>
        <p:spPr>
          <a:xfrm>
            <a:off x="4503060" y="2176979"/>
            <a:ext cx="5549900" cy="3135694"/>
          </a:xfrm>
          <a:prstGeom prst="rect">
            <a:avLst/>
          </a:prstGeom>
        </p:spPr>
      </p:pic>
      <p:pic>
        <p:nvPicPr>
          <p:cNvPr id="5" name="Gráfico 4" descr="Claquete com preenchimento sólido">
            <a:extLst>
              <a:ext uri="{FF2B5EF4-FFF2-40B4-BE49-F238E27FC236}">
                <a16:creationId xmlns:a16="http://schemas.microsoft.com/office/drawing/2014/main" id="{B5782ACC-30AD-48D8-9FA9-C02493B7309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960429" y="310079"/>
            <a:ext cx="1866900" cy="1866900"/>
          </a:xfrm>
          <a:prstGeom prst="rect">
            <a:avLst/>
          </a:prstGeom>
        </p:spPr>
      </p:pic>
      <p:pic>
        <p:nvPicPr>
          <p:cNvPr id="7" name="Gráfico 6" descr="Teatro com preenchimento sólido">
            <a:extLst>
              <a:ext uri="{FF2B5EF4-FFF2-40B4-BE49-F238E27FC236}">
                <a16:creationId xmlns:a16="http://schemas.microsoft.com/office/drawing/2014/main" id="{81406A8A-175E-4624-8E94-379E10B77AF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50421" y="3562350"/>
            <a:ext cx="2762250" cy="2762250"/>
          </a:xfrm>
          <a:prstGeom prst="rect">
            <a:avLst/>
          </a:prstGeom>
        </p:spPr>
      </p:pic>
      <p:sp>
        <p:nvSpPr>
          <p:cNvPr id="8" name="CaixaDeTexto 7">
            <a:extLst>
              <a:ext uri="{FF2B5EF4-FFF2-40B4-BE49-F238E27FC236}">
                <a16:creationId xmlns:a16="http://schemas.microsoft.com/office/drawing/2014/main" id="{12B3AA85-1990-4449-B2C7-6C22AFCD3F93}"/>
              </a:ext>
            </a:extLst>
          </p:cNvPr>
          <p:cNvSpPr txBox="1"/>
          <p:nvPr/>
        </p:nvSpPr>
        <p:spPr>
          <a:xfrm>
            <a:off x="4503060" y="5633357"/>
            <a:ext cx="5800269" cy="369332"/>
          </a:xfrm>
          <a:prstGeom prst="rect">
            <a:avLst/>
          </a:prstGeom>
          <a:noFill/>
        </p:spPr>
        <p:txBody>
          <a:bodyPr wrap="square" rtlCol="0">
            <a:spAutoFit/>
          </a:bodyPr>
          <a:lstStyle/>
          <a:p>
            <a:r>
              <a:rPr lang="pt-BR" dirty="0"/>
              <a:t>Algo sobre a dor, 3 motivos pelos quais Deus permite o sofrimento</a:t>
            </a:r>
          </a:p>
        </p:txBody>
      </p:sp>
    </p:spTree>
    <p:extLst>
      <p:ext uri="{BB962C8B-B14F-4D97-AF65-F5344CB8AC3E}">
        <p14:creationId xmlns:p14="http://schemas.microsoft.com/office/powerpoint/2010/main" val="33075871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ço Reservado para Conteúdo 4" descr="Uma imagem contendo pessoa, mulher, segurando, frente&#10;&#10;Descrição gerada automaticamente">
            <a:extLst>
              <a:ext uri="{FF2B5EF4-FFF2-40B4-BE49-F238E27FC236}">
                <a16:creationId xmlns:a16="http://schemas.microsoft.com/office/drawing/2014/main" id="{7195910B-10B0-46EC-87BF-E2C1FDFDA42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27297" y="409587"/>
            <a:ext cx="6718913" cy="5039185"/>
          </a:xfrm>
          <a:prstGeom prst="rect">
            <a:avLst/>
          </a:prstGeom>
          <a:ln>
            <a:noFill/>
          </a:ln>
          <a:effectLst>
            <a:outerShdw blurRad="292100" dist="139700" dir="2700000" algn="tl" rotWithShape="0">
              <a:srgbClr val="333333">
                <a:alpha val="65000"/>
              </a:srgbClr>
            </a:outerShdw>
          </a:effectLst>
        </p:spPr>
      </p:pic>
      <p:pic>
        <p:nvPicPr>
          <p:cNvPr id="7" name="Imagem 6" descr="Homem de terno azul&#10;&#10;Descrição gerada automaticamente">
            <a:extLst>
              <a:ext uri="{FF2B5EF4-FFF2-40B4-BE49-F238E27FC236}">
                <a16:creationId xmlns:a16="http://schemas.microsoft.com/office/drawing/2014/main" id="{C91BA2FA-4866-433D-9E8E-76E7E8AC04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0214" cy="6858000"/>
          </a:xfrm>
          <a:prstGeom prst="rect">
            <a:avLst/>
          </a:prstGeom>
        </p:spPr>
      </p:pic>
      <p:sp>
        <p:nvSpPr>
          <p:cNvPr id="8" name="CaixaDeTexto 7">
            <a:extLst>
              <a:ext uri="{FF2B5EF4-FFF2-40B4-BE49-F238E27FC236}">
                <a16:creationId xmlns:a16="http://schemas.microsoft.com/office/drawing/2014/main" id="{506C6A0B-6E45-488A-A1C5-5659EA8E23DE}"/>
              </a:ext>
            </a:extLst>
          </p:cNvPr>
          <p:cNvSpPr txBox="1"/>
          <p:nvPr/>
        </p:nvSpPr>
        <p:spPr>
          <a:xfrm>
            <a:off x="5362414" y="5858359"/>
            <a:ext cx="2479728" cy="369332"/>
          </a:xfrm>
          <a:prstGeom prst="rect">
            <a:avLst/>
          </a:prstGeom>
          <a:noFill/>
        </p:spPr>
        <p:txBody>
          <a:bodyPr wrap="square" rtlCol="0">
            <a:spAutoFit/>
          </a:bodyPr>
          <a:lstStyle/>
          <a:p>
            <a:r>
              <a:rPr lang="pt-BR"/>
              <a:t>Pr. Júlio César Medeiros</a:t>
            </a:r>
            <a:endParaRPr lang="pt-BR" dirty="0"/>
          </a:p>
        </p:txBody>
      </p:sp>
      <p:pic>
        <p:nvPicPr>
          <p:cNvPr id="10" name="Gráfico 9" descr="Bolas de Harvey 100% com preenchimento sólido">
            <a:extLst>
              <a:ext uri="{FF2B5EF4-FFF2-40B4-BE49-F238E27FC236}">
                <a16:creationId xmlns:a16="http://schemas.microsoft.com/office/drawing/2014/main" id="{97E0EC46-731B-47A5-A9E3-A3868A3A8F4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089717" y="5670046"/>
            <a:ext cx="914400" cy="914400"/>
          </a:xfrm>
          <a:prstGeom prst="rect">
            <a:avLst/>
          </a:prstGeom>
        </p:spPr>
      </p:pic>
      <p:pic>
        <p:nvPicPr>
          <p:cNvPr id="18" name="Gráfico 17" descr="Bolas de Harvey 100% com preenchimento sólido">
            <a:extLst>
              <a:ext uri="{FF2B5EF4-FFF2-40B4-BE49-F238E27FC236}">
                <a16:creationId xmlns:a16="http://schemas.microsoft.com/office/drawing/2014/main" id="{B816CE7D-B5E6-4048-BDFC-8A8C1ECBB60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214742" y="5670046"/>
            <a:ext cx="914400" cy="914400"/>
          </a:xfrm>
          <a:prstGeom prst="rect">
            <a:avLst/>
          </a:prstGeom>
        </p:spPr>
      </p:pic>
      <p:pic>
        <p:nvPicPr>
          <p:cNvPr id="20" name="Gráfico 19" descr="Bolas de Harvey 100% com preenchimento sólido">
            <a:extLst>
              <a:ext uri="{FF2B5EF4-FFF2-40B4-BE49-F238E27FC236}">
                <a16:creationId xmlns:a16="http://schemas.microsoft.com/office/drawing/2014/main" id="{5DB010EE-43C8-4970-841A-5A5A30E5363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280630" y="5670046"/>
            <a:ext cx="914400" cy="914400"/>
          </a:xfrm>
          <a:prstGeom prst="rect">
            <a:avLst/>
          </a:prstGeom>
        </p:spPr>
      </p:pic>
    </p:spTree>
    <p:extLst>
      <p:ext uri="{BB962C8B-B14F-4D97-AF65-F5344CB8AC3E}">
        <p14:creationId xmlns:p14="http://schemas.microsoft.com/office/powerpoint/2010/main" val="299015863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Inscrever Se GIFs - Get the best GIF on GIPHY">
            <a:extLst>
              <a:ext uri="{FF2B5EF4-FFF2-40B4-BE49-F238E27FC236}">
                <a16:creationId xmlns:a16="http://schemas.microsoft.com/office/drawing/2014/main" id="{E04064F2-A5F6-440B-B641-A2A133F5743E}"/>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814442" y="511495"/>
            <a:ext cx="33909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5" name="Espaço Reservado para Conteúdo 4" descr="Interface gráfica do usuário, Aplicativo, Teams&#10;&#10;Descrição gerada automaticamente">
            <a:extLst>
              <a:ext uri="{FF2B5EF4-FFF2-40B4-BE49-F238E27FC236}">
                <a16:creationId xmlns:a16="http://schemas.microsoft.com/office/drawing/2014/main" id="{A9F5EA7E-3ABD-4172-921F-317104F28D0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205342" y="0"/>
            <a:ext cx="4823815" cy="6736398"/>
          </a:xfrm>
        </p:spPr>
      </p:pic>
      <p:pic>
        <p:nvPicPr>
          <p:cNvPr id="6" name="Imagem 5" descr="Forma&#10;&#10;Descrição gerada automaticamente com confiança baixa">
            <a:extLst>
              <a:ext uri="{FF2B5EF4-FFF2-40B4-BE49-F238E27FC236}">
                <a16:creationId xmlns:a16="http://schemas.microsoft.com/office/drawing/2014/main" id="{AE253FD1-C0CE-4E0E-88FD-AA090F4A86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1005" y="2194376"/>
            <a:ext cx="4400800" cy="4319903"/>
          </a:xfrm>
          <a:prstGeom prst="rect">
            <a:avLst/>
          </a:prstGeom>
        </p:spPr>
      </p:pic>
      <p:sp>
        <p:nvSpPr>
          <p:cNvPr id="8" name="CaixaDeTexto 7">
            <a:extLst>
              <a:ext uri="{FF2B5EF4-FFF2-40B4-BE49-F238E27FC236}">
                <a16:creationId xmlns:a16="http://schemas.microsoft.com/office/drawing/2014/main" id="{3CEF2C47-6523-415F-BBD3-862C64C97ADE}"/>
              </a:ext>
            </a:extLst>
          </p:cNvPr>
          <p:cNvSpPr txBox="1"/>
          <p:nvPr/>
        </p:nvSpPr>
        <p:spPr>
          <a:xfrm>
            <a:off x="49975" y="219107"/>
            <a:ext cx="4114800" cy="58477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200" dirty="0"/>
              <a:t>COMO AJUDAR?</a:t>
            </a:r>
          </a:p>
        </p:txBody>
      </p:sp>
      <p:pic>
        <p:nvPicPr>
          <p:cNvPr id="9" name="Imagem 8" descr="Uma imagem contendo chapéu, azul&#10;&#10;Descrição gerada automaticamente">
            <a:extLst>
              <a:ext uri="{FF2B5EF4-FFF2-40B4-BE49-F238E27FC236}">
                <a16:creationId xmlns:a16="http://schemas.microsoft.com/office/drawing/2014/main" id="{44948E2E-8CF8-4250-8652-0C3C0631CD8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4487" y="903481"/>
            <a:ext cx="953037" cy="1191296"/>
          </a:xfrm>
          <a:prstGeom prst="rect">
            <a:avLst/>
          </a:prstGeom>
        </p:spPr>
      </p:pic>
    </p:spTree>
    <p:extLst>
      <p:ext uri="{BB962C8B-B14F-4D97-AF65-F5344CB8AC3E}">
        <p14:creationId xmlns:p14="http://schemas.microsoft.com/office/powerpoint/2010/main" val="29355906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1+#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3921A2-8643-4219-AFE2-5DB656DE00CF}"/>
              </a:ext>
            </a:extLst>
          </p:cNvPr>
          <p:cNvSpPr>
            <a:spLocks noGrp="1"/>
          </p:cNvSpPr>
          <p:nvPr>
            <p:ph type="title"/>
          </p:nvPr>
        </p:nvSpPr>
        <p:spPr>
          <a:xfrm>
            <a:off x="838200" y="1412488"/>
            <a:ext cx="5685263" cy="4363844"/>
          </a:xfrm>
        </p:spPr>
        <p:txBody>
          <a:bodyPr vert="horz" lIns="91440" tIns="45720" rIns="91440" bIns="45720" rtlCol="0" anchor="t">
            <a:normAutofit/>
          </a:bodyPr>
          <a:lstStyle/>
          <a:p>
            <a:r>
              <a:rPr lang="en-US" sz="4000" kern="1200" dirty="0" err="1">
                <a:solidFill>
                  <a:schemeClr val="tx1"/>
                </a:solidFill>
                <a:latin typeface="+mj-lt"/>
                <a:ea typeface="+mj-ea"/>
                <a:cs typeface="+mj-cs"/>
              </a:rPr>
              <a:t>Referencias</a:t>
            </a:r>
            <a:r>
              <a:rPr lang="en-US" sz="4000" kern="1200" dirty="0">
                <a:solidFill>
                  <a:schemeClr val="tx1"/>
                </a:solidFill>
                <a:latin typeface="+mj-lt"/>
                <a:ea typeface="+mj-ea"/>
                <a:cs typeface="+mj-cs"/>
              </a:rPr>
              <a:t> </a:t>
            </a:r>
            <a:r>
              <a:rPr lang="en-US" sz="4000" kern="1200" dirty="0" err="1">
                <a:solidFill>
                  <a:schemeClr val="tx1"/>
                </a:solidFill>
                <a:latin typeface="+mj-lt"/>
                <a:ea typeface="+mj-ea"/>
                <a:cs typeface="+mj-cs"/>
              </a:rPr>
              <a:t>bibliográficas</a:t>
            </a:r>
            <a:endParaRPr lang="en-US" sz="4000" kern="1200" dirty="0">
              <a:solidFill>
                <a:schemeClr val="tx1"/>
              </a:solidFill>
              <a:latin typeface="+mj-lt"/>
              <a:ea typeface="+mj-ea"/>
              <a:cs typeface="+mj-cs"/>
            </a:endParaRPr>
          </a:p>
        </p:txBody>
      </p:sp>
      <p:sp>
        <p:nvSpPr>
          <p:cNvPr id="3" name="Espaço Reservado para Conteúdo 2">
            <a:extLst>
              <a:ext uri="{FF2B5EF4-FFF2-40B4-BE49-F238E27FC236}">
                <a16:creationId xmlns:a16="http://schemas.microsoft.com/office/drawing/2014/main" id="{2305BCA3-5917-4D5C-AFBD-EEA47FF51AF0}"/>
              </a:ext>
            </a:extLst>
          </p:cNvPr>
          <p:cNvSpPr>
            <a:spLocks noGrp="1"/>
          </p:cNvSpPr>
          <p:nvPr>
            <p:ph idx="1"/>
          </p:nvPr>
        </p:nvSpPr>
        <p:spPr>
          <a:xfrm>
            <a:off x="781575" y="5032893"/>
            <a:ext cx="7214838" cy="2743201"/>
          </a:xfrm>
        </p:spPr>
        <p:txBody>
          <a:bodyPr vert="horz" lIns="91440" tIns="45720" rIns="91440" bIns="45720" rtlCol="0">
            <a:normAutofit/>
          </a:bodyPr>
          <a:lstStyle/>
          <a:p>
            <a:endParaRPr lang="en-US" sz="2000" dirty="0">
              <a:hlinkClick r:id="" action="ppaction://noaction"/>
            </a:endParaRPr>
          </a:p>
          <a:p>
            <a:r>
              <a:rPr lang="en-US" sz="2000" dirty="0">
                <a:hlinkClick r:id="rId2"/>
              </a:rPr>
              <a:t>http://www.adveracruzfranca.com.br/estudos.php?id=132</a:t>
            </a:r>
            <a:endParaRPr lang="en-US" sz="2000" dirty="0"/>
          </a:p>
          <a:p>
            <a:endParaRPr lang="en-US" sz="2000" dirty="0"/>
          </a:p>
        </p:txBody>
      </p:sp>
      <p:sp>
        <p:nvSpPr>
          <p:cNvPr id="4" name="CaixaDeTexto 3">
            <a:extLst>
              <a:ext uri="{FF2B5EF4-FFF2-40B4-BE49-F238E27FC236}">
                <a16:creationId xmlns:a16="http://schemas.microsoft.com/office/drawing/2014/main" id="{B28E2678-A873-4737-A7EA-AC6639C7F9EB}"/>
              </a:ext>
            </a:extLst>
          </p:cNvPr>
          <p:cNvSpPr txBox="1"/>
          <p:nvPr/>
        </p:nvSpPr>
        <p:spPr>
          <a:xfrm>
            <a:off x="8451604" y="1412489"/>
            <a:ext cx="3197701" cy="4363844"/>
          </a:xfrm>
          <a:prstGeom prst="rect">
            <a:avLst/>
          </a:prstGeom>
        </p:spPr>
        <p:txBody>
          <a:bodyPr vert="horz" lIns="91440" tIns="45720" rIns="91440" bIns="45720" rtlCol="0">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Revista</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Conectar</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jovens</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Editora</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Betel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domincal</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1º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trimestre</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de 2021</a:t>
            </a:r>
          </a:p>
        </p:txBody>
      </p:sp>
      <p:pic>
        <p:nvPicPr>
          <p:cNvPr id="7" name="Imagem 6">
            <a:extLst>
              <a:ext uri="{FF2B5EF4-FFF2-40B4-BE49-F238E27FC236}">
                <a16:creationId xmlns:a16="http://schemas.microsoft.com/office/drawing/2014/main" id="{C3BA32D8-CC17-456C-B02E-3A2B0DFEF6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8083" y="5148169"/>
            <a:ext cx="1427239" cy="1256325"/>
          </a:xfrm>
          <a:prstGeom prst="rect">
            <a:avLst/>
          </a:prstGeom>
        </p:spPr>
      </p:pic>
      <p:pic>
        <p:nvPicPr>
          <p:cNvPr id="10" name="Imagem 9" descr="Uma imagem contendo chapéu, azul&#10;&#10;Descrição gerada automaticamente">
            <a:extLst>
              <a:ext uri="{FF2B5EF4-FFF2-40B4-BE49-F238E27FC236}">
                <a16:creationId xmlns:a16="http://schemas.microsoft.com/office/drawing/2014/main" id="{5DE844DA-0711-4D06-920D-E1DDCA7FA7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37700" y="3699802"/>
            <a:ext cx="2412065" cy="3015080"/>
          </a:xfrm>
          <a:prstGeom prst="rect">
            <a:avLst/>
          </a:prstGeom>
        </p:spPr>
      </p:pic>
      <p:sp>
        <p:nvSpPr>
          <p:cNvPr id="8" name="CaixaDeTexto 7">
            <a:extLst>
              <a:ext uri="{FF2B5EF4-FFF2-40B4-BE49-F238E27FC236}">
                <a16:creationId xmlns:a16="http://schemas.microsoft.com/office/drawing/2014/main" id="{D2B9C569-026A-403D-A695-BC43EF14E530}"/>
              </a:ext>
            </a:extLst>
          </p:cNvPr>
          <p:cNvSpPr txBox="1"/>
          <p:nvPr/>
        </p:nvSpPr>
        <p:spPr>
          <a:xfrm>
            <a:off x="3019193" y="3009037"/>
            <a:ext cx="6127594" cy="923330"/>
          </a:xfrm>
          <a:prstGeom prst="rect">
            <a:avLst/>
          </a:prstGeom>
          <a:noFill/>
        </p:spPr>
        <p:txBody>
          <a:bodyPr wrap="square">
            <a:spAutoFit/>
          </a:bodyPr>
          <a:lstStyle/>
          <a:p>
            <a:r>
              <a:rPr lang="pt-BR" dirty="0"/>
              <a:t>Crédito///Revista Betel Conectar+</a:t>
            </a:r>
          </a:p>
          <a:p>
            <a:r>
              <a:rPr lang="pt-BR" dirty="0"/>
              <a:t>Comentarista: César Pereira Roza de Melo</a:t>
            </a:r>
          </a:p>
          <a:p>
            <a:r>
              <a:rPr lang="pt-BR" dirty="0"/>
              <a:t>1 Trimestre de 2021, ano 06 - Nº 16</a:t>
            </a:r>
          </a:p>
        </p:txBody>
      </p:sp>
    </p:spTree>
    <p:extLst>
      <p:ext uri="{BB962C8B-B14F-4D97-AF65-F5344CB8AC3E}">
        <p14:creationId xmlns:p14="http://schemas.microsoft.com/office/powerpoint/2010/main" val="29295644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theme/theme1.xml><?xml version="1.0" encoding="utf-8"?>
<a:theme xmlns:a="http://schemas.openxmlformats.org/drawingml/2006/main" name="AngleLinesVTI">
  <a:themeElements>
    <a:clrScheme name="Custom 34">
      <a:dk1>
        <a:sysClr val="windowText" lastClr="000000"/>
      </a:dk1>
      <a:lt1>
        <a:sysClr val="window" lastClr="FFFFFF"/>
      </a:lt1>
      <a:dk2>
        <a:srgbClr val="001E2E"/>
      </a:dk2>
      <a:lt2>
        <a:srgbClr val="F0ECEC"/>
      </a:lt2>
      <a:accent1>
        <a:srgbClr val="155767"/>
      </a:accent1>
      <a:accent2>
        <a:srgbClr val="BA9CA0"/>
      </a:accent2>
      <a:accent3>
        <a:srgbClr val="A57931"/>
      </a:accent3>
      <a:accent4>
        <a:srgbClr val="0E577C"/>
      </a:accent4>
      <a:accent5>
        <a:srgbClr val="CC846E"/>
      </a:accent5>
      <a:accent6>
        <a:srgbClr val="93767A"/>
      </a:accent6>
      <a:hlink>
        <a:srgbClr val="0563C1"/>
      </a:hlink>
      <a:folHlink>
        <a:srgbClr val="954F72"/>
      </a:folHlink>
    </a:clrScheme>
    <a:fontScheme name="Walbaum Light Univers Light">
      <a:majorFont>
        <a:latin typeface="Walbaum Display Light"/>
        <a:ea typeface=""/>
        <a:cs typeface=""/>
      </a:majorFont>
      <a:minorFont>
        <a:latin typeface="Univers Condense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ngleLinesVTI" id="{BC1FC193-C72F-4761-9899-1105EDF6BAE8}" vid="{64612625-F022-44B7-B9FA-9D26DEDBDC21}"/>
    </a:ext>
  </a:extLst>
</a:theme>
</file>

<file path=docProps/app.xml><?xml version="1.0" encoding="utf-8"?>
<Properties xmlns="http://schemas.openxmlformats.org/officeDocument/2006/extended-properties" xmlns:vt="http://schemas.openxmlformats.org/officeDocument/2006/docPropsVTypes">
  <TotalTime>413</TotalTime>
  <Words>1525</Words>
  <Application>Microsoft Office PowerPoint</Application>
  <PresentationFormat>Widescreen</PresentationFormat>
  <Paragraphs>96</Paragraphs>
  <Slides>25</Slides>
  <Notes>0</Notes>
  <HiddenSlides>0</HiddenSlides>
  <MMClips>3</MMClips>
  <ScaleCrop>false</ScaleCrop>
  <HeadingPairs>
    <vt:vector size="6" baseType="variant">
      <vt:variant>
        <vt:lpstr>Fontes usadas</vt:lpstr>
      </vt:variant>
      <vt:variant>
        <vt:i4>8</vt:i4>
      </vt:variant>
      <vt:variant>
        <vt:lpstr>Tema</vt:lpstr>
      </vt:variant>
      <vt:variant>
        <vt:i4>1</vt:i4>
      </vt:variant>
      <vt:variant>
        <vt:lpstr>Títulos de slides</vt:lpstr>
      </vt:variant>
      <vt:variant>
        <vt:i4>25</vt:i4>
      </vt:variant>
    </vt:vector>
  </HeadingPairs>
  <TitlesOfParts>
    <vt:vector size="34" baseType="lpstr">
      <vt:lpstr>Arial</vt:lpstr>
      <vt:lpstr>Calibri</vt:lpstr>
      <vt:lpstr>Georgia</vt:lpstr>
      <vt:lpstr>Open Sans</vt:lpstr>
      <vt:lpstr>Roboto</vt:lpstr>
      <vt:lpstr>times</vt:lpstr>
      <vt:lpstr>Univers Condensed Light</vt:lpstr>
      <vt:lpstr>Walbaum Display Light</vt:lpstr>
      <vt:lpstr>AngleLinesVTI</vt:lpstr>
      <vt:lpstr>Lição 11 Lidando com as perdas  </vt:lpstr>
      <vt:lpstr>Lições do canal Boa Semente</vt:lpstr>
      <vt:lpstr>Apresentação do PowerPoint</vt:lpstr>
      <vt:lpstr>Apresentação do PowerPoint</vt:lpstr>
      <vt:lpstr>Como você lida com as perdas</vt:lpstr>
      <vt:lpstr>Dinâmica sobre temor a Deus</vt:lpstr>
      <vt:lpstr>Apresentação do PowerPoint</vt:lpstr>
      <vt:lpstr>1.  SUPERANDO AS PERDAS</vt:lpstr>
      <vt:lpstr>Apresentação do PowerPoint</vt:lpstr>
      <vt:lpstr>Refletindo</vt:lpstr>
      <vt:lpstr>2 - VENCENDO OS PROBLEMAS DA VIDA</vt:lpstr>
      <vt:lpstr>Apresentação do PowerPoint</vt:lpstr>
      <vt:lpstr>Apresentação do PowerPoint</vt:lpstr>
      <vt:lpstr> 3 - GERINDO SUAS EMOÇÕES </vt:lpstr>
      <vt:lpstr>Dica de filme</vt:lpstr>
      <vt:lpstr>Apresentação do PowerPoint</vt:lpstr>
      <vt:lpstr>reflexão</vt:lpstr>
      <vt:lpstr>PARA O EDUCADOR</vt:lpstr>
      <vt:lpstr>Lembra do começo desta aula?</vt:lpstr>
      <vt:lpstr>Como José lidou com as perdas</vt:lpstr>
      <vt:lpstr>Conclusão  </vt:lpstr>
      <vt:lpstr>Dica final</vt:lpstr>
      <vt:lpstr>Apresentação do PowerPoint</vt:lpstr>
      <vt:lpstr>Apresentação do PowerPoint</vt:lpstr>
      <vt:lpstr>Referencias bibliográficas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Lição 5. Um jovem sonhador</dc:title>
  <dc:creator>Julio César Pereira</dc:creator>
  <cp:lastModifiedBy>Julio César Pereira</cp:lastModifiedBy>
  <cp:revision>34</cp:revision>
  <dcterms:created xsi:type="dcterms:W3CDTF">2021-01-28T14:50:56Z</dcterms:created>
  <dcterms:modified xsi:type="dcterms:W3CDTF">2021-03-12T18:14:26Z</dcterms:modified>
</cp:coreProperties>
</file>