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3" r:id="rId1"/>
  </p:sldMasterIdLst>
  <p:sldIdLst>
    <p:sldId id="266" r:id="rId2"/>
    <p:sldId id="257" r:id="rId3"/>
    <p:sldId id="256" r:id="rId4"/>
    <p:sldId id="328" r:id="rId5"/>
    <p:sldId id="330" r:id="rId6"/>
    <p:sldId id="329" r:id="rId7"/>
    <p:sldId id="259" r:id="rId8"/>
    <p:sldId id="312" r:id="rId9"/>
    <p:sldId id="320" r:id="rId10"/>
    <p:sldId id="313" r:id="rId11"/>
    <p:sldId id="314" r:id="rId12"/>
    <p:sldId id="315" r:id="rId13"/>
    <p:sldId id="316" r:id="rId14"/>
    <p:sldId id="323" r:id="rId15"/>
    <p:sldId id="283" r:id="rId16"/>
    <p:sldId id="311" r:id="rId17"/>
    <p:sldId id="289" r:id="rId18"/>
    <p:sldId id="273" r:id="rId19"/>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16" autoAdjust="0"/>
    <p:restoredTop sz="94660"/>
  </p:normalViewPr>
  <p:slideViewPr>
    <p:cSldViewPr snapToGrid="0">
      <p:cViewPr varScale="1">
        <p:scale>
          <a:sx n="76" d="100"/>
          <a:sy n="76" d="100"/>
        </p:scale>
        <p:origin x="126" y="31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BB0DB3-A8FF-4ABB-9E2E-D960422260EB}"/>
              </a:ext>
            </a:extLst>
          </p:cNvPr>
          <p:cNvSpPr>
            <a:spLocks noGrp="1"/>
          </p:cNvSpPr>
          <p:nvPr>
            <p:ph type="ctrTitle"/>
          </p:nvPr>
        </p:nvSpPr>
        <p:spPr>
          <a:xfrm>
            <a:off x="1524000" y="1122363"/>
            <a:ext cx="9144000" cy="3025308"/>
          </a:xfrm>
        </p:spPr>
        <p:txBody>
          <a:bodyPr anchor="b">
            <a:normAutofit/>
          </a:bodyPr>
          <a:lstStyle>
            <a:lvl1pPr algn="ctr">
              <a:defRPr sz="6600"/>
            </a:lvl1pPr>
          </a:lstStyle>
          <a:p>
            <a:r>
              <a:rPr lang="en-US" dirty="0"/>
              <a:t>Click to edit Master title style</a:t>
            </a:r>
          </a:p>
        </p:txBody>
      </p:sp>
      <p:sp>
        <p:nvSpPr>
          <p:cNvPr id="3" name="Subtitle 2">
            <a:extLst>
              <a:ext uri="{FF2B5EF4-FFF2-40B4-BE49-F238E27FC236}">
                <a16:creationId xmlns:a16="http://schemas.microsoft.com/office/drawing/2014/main" id="{8BEE0618-75D7-410F-859C-CDF53BC53E85}"/>
              </a:ext>
            </a:extLst>
          </p:cNvPr>
          <p:cNvSpPr>
            <a:spLocks noGrp="1"/>
          </p:cNvSpPr>
          <p:nvPr>
            <p:ph type="subTitle" idx="1"/>
          </p:nvPr>
        </p:nvSpPr>
        <p:spPr>
          <a:xfrm>
            <a:off x="1524000" y="4386729"/>
            <a:ext cx="9144000" cy="1135529"/>
          </a:xfrm>
        </p:spPr>
        <p:txBody>
          <a:bodyPr>
            <a:normAutofit/>
          </a:bodyPr>
          <a:lstStyle>
            <a:lvl1pPr marL="0" indent="0" algn="ctr">
              <a:lnSpc>
                <a:spcPct val="120000"/>
              </a:lnSpc>
              <a:buNone/>
              <a:defRPr sz="1800" b="1" cap="all" spc="3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A5237F11-76DB-4DD9-9747-3F38D05BA0FE}"/>
              </a:ext>
            </a:extLst>
          </p:cNvPr>
          <p:cNvSpPr>
            <a:spLocks noGrp="1"/>
          </p:cNvSpPr>
          <p:nvPr>
            <p:ph type="dt" sz="half" idx="10"/>
          </p:nvPr>
        </p:nvSpPr>
        <p:spPr/>
        <p:txBody>
          <a:bodyPr/>
          <a:lstStyle/>
          <a:p>
            <a:fld id="{11EAACC7-3B3F-47D1-959A-EF58926E955E}" type="datetimeFigureOut">
              <a:rPr lang="en-US" smtClean="0"/>
              <a:t>3/19/2021</a:t>
            </a:fld>
            <a:endParaRPr lang="en-US"/>
          </a:p>
        </p:txBody>
      </p:sp>
      <p:sp>
        <p:nvSpPr>
          <p:cNvPr id="5" name="Footer Placeholder 4">
            <a:extLst>
              <a:ext uri="{FF2B5EF4-FFF2-40B4-BE49-F238E27FC236}">
                <a16:creationId xmlns:a16="http://schemas.microsoft.com/office/drawing/2014/main" id="{3059F581-81B0-44B3-ABA5-A25CA4BAE48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C10D591-ADCF-4300-8282-72AE357F3D2D}"/>
              </a:ext>
            </a:extLst>
          </p:cNvPr>
          <p:cNvSpPr>
            <a:spLocks noGrp="1"/>
          </p:cNvSpPr>
          <p:nvPr>
            <p:ph type="sldNum" sz="quarter" idx="12"/>
          </p:nvPr>
        </p:nvSpPr>
        <p:spPr/>
        <p:txBody>
          <a:bodyPr/>
          <a:lstStyle/>
          <a:p>
            <a:fld id="{312CC964-A50B-4C29-B4E4-2C30BB34CCF3}" type="slidenum">
              <a:rPr lang="en-US" smtClean="0"/>
              <a:t>‹nº›</a:t>
            </a:fld>
            <a:endParaRPr lang="en-US"/>
          </a:p>
        </p:txBody>
      </p:sp>
    </p:spTree>
    <p:extLst>
      <p:ext uri="{BB962C8B-B14F-4D97-AF65-F5344CB8AC3E}">
        <p14:creationId xmlns:p14="http://schemas.microsoft.com/office/powerpoint/2010/main" val="274101094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D75558-A264-444E-829B-51AAE6B4BFCE}"/>
              </a:ext>
            </a:extLst>
          </p:cNvPr>
          <p:cNvSpPr>
            <a:spLocks noGrp="1"/>
          </p:cNvSpPr>
          <p:nvPr>
            <p:ph type="title"/>
          </p:nvPr>
        </p:nvSpPr>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908D9373-37D1-4135-8D34-755E139F79DD}"/>
              </a:ext>
            </a:extLst>
          </p:cNvPr>
          <p:cNvSpPr>
            <a:spLocks noGrp="1"/>
          </p:cNvSpPr>
          <p:nvPr>
            <p:ph idx="1"/>
          </p:nvPr>
        </p:nvSpPr>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A55E4A6B-1966-4E57-9FB8-8B111E97BC11}"/>
              </a:ext>
            </a:extLst>
          </p:cNvPr>
          <p:cNvSpPr>
            <a:spLocks noGrp="1"/>
          </p:cNvSpPr>
          <p:nvPr>
            <p:ph type="dt" sz="half" idx="10"/>
          </p:nvPr>
        </p:nvSpPr>
        <p:spPr/>
        <p:txBody>
          <a:bodyPr/>
          <a:lstStyle/>
          <a:p>
            <a:fld id="{11EAACC7-3B3F-47D1-959A-EF58926E955E}" type="datetimeFigureOut">
              <a:rPr lang="en-US" smtClean="0"/>
              <a:t>3/19/2021</a:t>
            </a:fld>
            <a:endParaRPr lang="en-US" dirty="0"/>
          </a:p>
        </p:txBody>
      </p:sp>
      <p:sp>
        <p:nvSpPr>
          <p:cNvPr id="5" name="Footer Placeholder 4">
            <a:extLst>
              <a:ext uri="{FF2B5EF4-FFF2-40B4-BE49-F238E27FC236}">
                <a16:creationId xmlns:a16="http://schemas.microsoft.com/office/drawing/2014/main" id="{133FC3DD-F2BE-41FF-895B-00129AAB15F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91F830C-8424-4FAF-A011-605AE1D147FC}"/>
              </a:ext>
            </a:extLst>
          </p:cNvPr>
          <p:cNvSpPr>
            <a:spLocks noGrp="1"/>
          </p:cNvSpPr>
          <p:nvPr>
            <p:ph type="sldNum" sz="quarter" idx="12"/>
          </p:nvPr>
        </p:nvSpPr>
        <p:spPr/>
        <p:txBody>
          <a:bodyPr/>
          <a:lstStyle/>
          <a:p>
            <a:fld id="{312CC964-A50B-4C29-B4E4-2C30BB34CCF3}" type="slidenum">
              <a:rPr lang="en-US" smtClean="0"/>
              <a:t>‹nº›</a:t>
            </a:fld>
            <a:endParaRPr lang="en-US"/>
          </a:p>
        </p:txBody>
      </p:sp>
    </p:spTree>
    <p:extLst>
      <p:ext uri="{BB962C8B-B14F-4D97-AF65-F5344CB8AC3E}">
        <p14:creationId xmlns:p14="http://schemas.microsoft.com/office/powerpoint/2010/main" val="9241503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0A1BE8-ECC1-4027-B16E-C7BECCA9DF4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246C7E1-471A-46AA-8068-98E68C0C207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F7C9F8F-EC48-4D16-B4C6-023A7B607BE6}"/>
              </a:ext>
            </a:extLst>
          </p:cNvPr>
          <p:cNvSpPr>
            <a:spLocks noGrp="1"/>
          </p:cNvSpPr>
          <p:nvPr>
            <p:ph type="dt" sz="half" idx="10"/>
          </p:nvPr>
        </p:nvSpPr>
        <p:spPr/>
        <p:txBody>
          <a:bodyPr/>
          <a:lstStyle/>
          <a:p>
            <a:fld id="{11EAACC7-3B3F-47D1-959A-EF58926E955E}" type="datetimeFigureOut">
              <a:rPr lang="en-US" smtClean="0"/>
              <a:t>3/19/2021</a:t>
            </a:fld>
            <a:endParaRPr lang="en-US"/>
          </a:p>
        </p:txBody>
      </p:sp>
      <p:sp>
        <p:nvSpPr>
          <p:cNvPr id="5" name="Footer Placeholder 4">
            <a:extLst>
              <a:ext uri="{FF2B5EF4-FFF2-40B4-BE49-F238E27FC236}">
                <a16:creationId xmlns:a16="http://schemas.microsoft.com/office/drawing/2014/main" id="{B79FA5B3-F726-417B-932A-B93E0C8F5AB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77D21F1-1A24-43EA-AB09-3024C491E8FB}"/>
              </a:ext>
            </a:extLst>
          </p:cNvPr>
          <p:cNvSpPr>
            <a:spLocks noGrp="1"/>
          </p:cNvSpPr>
          <p:nvPr>
            <p:ph type="sldNum" sz="quarter" idx="12"/>
          </p:nvPr>
        </p:nvSpPr>
        <p:spPr/>
        <p:txBody>
          <a:bodyPr/>
          <a:lstStyle/>
          <a:p>
            <a:fld id="{312CC964-A50B-4C29-B4E4-2C30BB34CCF3}" type="slidenum">
              <a:rPr lang="en-US" smtClean="0"/>
              <a:t>‹nº›</a:t>
            </a:fld>
            <a:endParaRPr lang="en-US"/>
          </a:p>
        </p:txBody>
      </p:sp>
    </p:spTree>
    <p:extLst>
      <p:ext uri="{BB962C8B-B14F-4D97-AF65-F5344CB8AC3E}">
        <p14:creationId xmlns:p14="http://schemas.microsoft.com/office/powerpoint/2010/main" val="328213293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E16569-B648-4D50-BEB8-E8DAE24D68F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40831B3-A1FD-470C-BEEE-4CFB441502DD}"/>
              </a:ext>
            </a:extLst>
          </p:cNvPr>
          <p:cNvSpPr>
            <a:spLocks noGrp="1"/>
          </p:cNvSpPr>
          <p:nvPr>
            <p:ph sz="half" idx="1"/>
          </p:nvPr>
        </p:nvSpPr>
        <p:spPr>
          <a:xfrm>
            <a:off x="838200" y="1924493"/>
            <a:ext cx="5181600" cy="425247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01F34A17-C244-438C-9AE3-FB9B3CE3BD8F}"/>
              </a:ext>
            </a:extLst>
          </p:cNvPr>
          <p:cNvSpPr>
            <a:spLocks noGrp="1"/>
          </p:cNvSpPr>
          <p:nvPr>
            <p:ph sz="half" idx="2"/>
          </p:nvPr>
        </p:nvSpPr>
        <p:spPr>
          <a:xfrm>
            <a:off x="6172200" y="1924493"/>
            <a:ext cx="5181600" cy="425247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4CFA3AA-3FC1-4B98-8F99-1726F1AC0A38}"/>
              </a:ext>
            </a:extLst>
          </p:cNvPr>
          <p:cNvSpPr>
            <a:spLocks noGrp="1"/>
          </p:cNvSpPr>
          <p:nvPr>
            <p:ph type="dt" sz="half" idx="10"/>
          </p:nvPr>
        </p:nvSpPr>
        <p:spPr/>
        <p:txBody>
          <a:bodyPr/>
          <a:lstStyle/>
          <a:p>
            <a:fld id="{11EAACC7-3B3F-47D1-959A-EF58926E955E}" type="datetimeFigureOut">
              <a:rPr lang="en-US" smtClean="0"/>
              <a:t>3/19/2021</a:t>
            </a:fld>
            <a:endParaRPr lang="en-US"/>
          </a:p>
        </p:txBody>
      </p:sp>
      <p:sp>
        <p:nvSpPr>
          <p:cNvPr id="6" name="Footer Placeholder 5">
            <a:extLst>
              <a:ext uri="{FF2B5EF4-FFF2-40B4-BE49-F238E27FC236}">
                <a16:creationId xmlns:a16="http://schemas.microsoft.com/office/drawing/2014/main" id="{1CE10883-BACC-41A1-9067-ECFDB937D72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27660A2-13C9-4432-A6EB-A4FF3D78F15F}"/>
              </a:ext>
            </a:extLst>
          </p:cNvPr>
          <p:cNvSpPr>
            <a:spLocks noGrp="1"/>
          </p:cNvSpPr>
          <p:nvPr>
            <p:ph type="sldNum" sz="quarter" idx="12"/>
          </p:nvPr>
        </p:nvSpPr>
        <p:spPr/>
        <p:txBody>
          <a:bodyPr/>
          <a:lstStyle/>
          <a:p>
            <a:fld id="{312CC964-A50B-4C29-B4E4-2C30BB34CCF3}" type="slidenum">
              <a:rPr lang="en-US" smtClean="0"/>
              <a:t>‹nº›</a:t>
            </a:fld>
            <a:endParaRPr lang="en-US"/>
          </a:p>
        </p:txBody>
      </p:sp>
    </p:spTree>
    <p:extLst>
      <p:ext uri="{BB962C8B-B14F-4D97-AF65-F5344CB8AC3E}">
        <p14:creationId xmlns:p14="http://schemas.microsoft.com/office/powerpoint/2010/main" val="15479236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97C843-C993-4E9C-80DD-3620816E56A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D91A8E3-B066-4511-9C6E-A3435B64DD88}"/>
              </a:ext>
            </a:extLst>
          </p:cNvPr>
          <p:cNvSpPr>
            <a:spLocks noGrp="1"/>
          </p:cNvSpPr>
          <p:nvPr>
            <p:ph type="body" idx="1"/>
          </p:nvPr>
        </p:nvSpPr>
        <p:spPr>
          <a:xfrm>
            <a:off x="839788" y="1734325"/>
            <a:ext cx="5157787" cy="823912"/>
          </a:xfrm>
        </p:spPr>
        <p:txBody>
          <a:bodyPr anchor="b">
            <a:normAutofit/>
          </a:bodyPr>
          <a:lstStyle>
            <a:lvl1pPr marL="0" indent="0">
              <a:buNone/>
              <a:defRPr sz="2000" b="1"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6E86B63-4102-4802-94D7-F138F80F3E19}"/>
              </a:ext>
            </a:extLst>
          </p:cNvPr>
          <p:cNvSpPr>
            <a:spLocks noGrp="1"/>
          </p:cNvSpPr>
          <p:nvPr>
            <p:ph sz="half" idx="2"/>
          </p:nvPr>
        </p:nvSpPr>
        <p:spPr>
          <a:xfrm>
            <a:off x="839788" y="2558237"/>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9C924765-08A7-4A60-86DC-DC420F60BBAE}"/>
              </a:ext>
            </a:extLst>
          </p:cNvPr>
          <p:cNvSpPr>
            <a:spLocks noGrp="1"/>
          </p:cNvSpPr>
          <p:nvPr>
            <p:ph type="body" sz="quarter" idx="3"/>
          </p:nvPr>
        </p:nvSpPr>
        <p:spPr>
          <a:xfrm>
            <a:off x="6172200" y="1734325"/>
            <a:ext cx="5183188" cy="823912"/>
          </a:xfrm>
        </p:spPr>
        <p:txBody>
          <a:bodyPr anchor="b">
            <a:normAutofit/>
          </a:bodyPr>
          <a:lstStyle>
            <a:lvl1pPr marL="0" indent="0">
              <a:buNone/>
              <a:defRPr sz="2000" b="1"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4AA2795-EFB6-4000-8F25-FBB62646C0CD}"/>
              </a:ext>
            </a:extLst>
          </p:cNvPr>
          <p:cNvSpPr>
            <a:spLocks noGrp="1"/>
          </p:cNvSpPr>
          <p:nvPr>
            <p:ph sz="quarter" idx="4"/>
          </p:nvPr>
        </p:nvSpPr>
        <p:spPr>
          <a:xfrm>
            <a:off x="6172200" y="2558237"/>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C942CFB-FE12-494A-9C41-3CB90F07BDAA}"/>
              </a:ext>
            </a:extLst>
          </p:cNvPr>
          <p:cNvSpPr>
            <a:spLocks noGrp="1"/>
          </p:cNvSpPr>
          <p:nvPr>
            <p:ph type="dt" sz="half" idx="10"/>
          </p:nvPr>
        </p:nvSpPr>
        <p:spPr/>
        <p:txBody>
          <a:bodyPr/>
          <a:lstStyle/>
          <a:p>
            <a:fld id="{11EAACC7-3B3F-47D1-959A-EF58926E955E}" type="datetimeFigureOut">
              <a:rPr lang="en-US" smtClean="0"/>
              <a:t>3/19/2021</a:t>
            </a:fld>
            <a:endParaRPr lang="en-US"/>
          </a:p>
        </p:txBody>
      </p:sp>
      <p:sp>
        <p:nvSpPr>
          <p:cNvPr id="8" name="Footer Placeholder 7">
            <a:extLst>
              <a:ext uri="{FF2B5EF4-FFF2-40B4-BE49-F238E27FC236}">
                <a16:creationId xmlns:a16="http://schemas.microsoft.com/office/drawing/2014/main" id="{6C3A07E3-59E1-4EBD-9687-4B6ABE96ACA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CF7BB23-7539-4674-8B66-ACEFF94686CE}"/>
              </a:ext>
            </a:extLst>
          </p:cNvPr>
          <p:cNvSpPr>
            <a:spLocks noGrp="1"/>
          </p:cNvSpPr>
          <p:nvPr>
            <p:ph type="sldNum" sz="quarter" idx="12"/>
          </p:nvPr>
        </p:nvSpPr>
        <p:spPr/>
        <p:txBody>
          <a:bodyPr/>
          <a:lstStyle/>
          <a:p>
            <a:fld id="{312CC964-A50B-4C29-B4E4-2C30BB34CCF3}" type="slidenum">
              <a:rPr lang="en-US" smtClean="0"/>
              <a:t>‹nº›</a:t>
            </a:fld>
            <a:endParaRPr lang="en-US"/>
          </a:p>
        </p:txBody>
      </p:sp>
    </p:spTree>
    <p:extLst>
      <p:ext uri="{BB962C8B-B14F-4D97-AF65-F5344CB8AC3E}">
        <p14:creationId xmlns:p14="http://schemas.microsoft.com/office/powerpoint/2010/main" val="240710145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5841DB-C73C-4968-B434-A6AA14DAF62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08152BF-92C7-4BF5-A9DB-16A0BF0F5F5D}"/>
              </a:ext>
            </a:extLst>
          </p:cNvPr>
          <p:cNvSpPr>
            <a:spLocks noGrp="1"/>
          </p:cNvSpPr>
          <p:nvPr>
            <p:ph type="dt" sz="half" idx="10"/>
          </p:nvPr>
        </p:nvSpPr>
        <p:spPr/>
        <p:txBody>
          <a:bodyPr/>
          <a:lstStyle/>
          <a:p>
            <a:fld id="{11EAACC7-3B3F-47D1-959A-EF58926E955E}" type="datetimeFigureOut">
              <a:rPr lang="en-US" smtClean="0"/>
              <a:t>3/19/2021</a:t>
            </a:fld>
            <a:endParaRPr lang="en-US"/>
          </a:p>
        </p:txBody>
      </p:sp>
      <p:sp>
        <p:nvSpPr>
          <p:cNvPr id="4" name="Footer Placeholder 3">
            <a:extLst>
              <a:ext uri="{FF2B5EF4-FFF2-40B4-BE49-F238E27FC236}">
                <a16:creationId xmlns:a16="http://schemas.microsoft.com/office/drawing/2014/main" id="{C1289DB7-F492-4037-A439-D70F7E55652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FFA96F1-8B8A-4E83-B3C2-E10DE522AD30}"/>
              </a:ext>
            </a:extLst>
          </p:cNvPr>
          <p:cNvSpPr>
            <a:spLocks noGrp="1"/>
          </p:cNvSpPr>
          <p:nvPr>
            <p:ph type="sldNum" sz="quarter" idx="12"/>
          </p:nvPr>
        </p:nvSpPr>
        <p:spPr/>
        <p:txBody>
          <a:bodyPr/>
          <a:lstStyle/>
          <a:p>
            <a:fld id="{312CC964-A50B-4C29-B4E4-2C30BB34CCF3}" type="slidenum">
              <a:rPr lang="en-US" smtClean="0"/>
              <a:t>‹nº›</a:t>
            </a:fld>
            <a:endParaRPr lang="en-US"/>
          </a:p>
        </p:txBody>
      </p:sp>
    </p:spTree>
    <p:extLst>
      <p:ext uri="{BB962C8B-B14F-4D97-AF65-F5344CB8AC3E}">
        <p14:creationId xmlns:p14="http://schemas.microsoft.com/office/powerpoint/2010/main" val="142295431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8031033-9688-463F-9614-47F2F5BC6BF7}"/>
              </a:ext>
            </a:extLst>
          </p:cNvPr>
          <p:cNvSpPr>
            <a:spLocks noGrp="1"/>
          </p:cNvSpPr>
          <p:nvPr>
            <p:ph type="dt" sz="half" idx="10"/>
          </p:nvPr>
        </p:nvSpPr>
        <p:spPr/>
        <p:txBody>
          <a:bodyPr/>
          <a:lstStyle/>
          <a:p>
            <a:fld id="{11EAACC7-3B3F-47D1-959A-EF58926E955E}" type="datetimeFigureOut">
              <a:rPr lang="en-US" smtClean="0"/>
              <a:t>3/19/2021</a:t>
            </a:fld>
            <a:endParaRPr lang="en-US"/>
          </a:p>
        </p:txBody>
      </p:sp>
      <p:sp>
        <p:nvSpPr>
          <p:cNvPr id="3" name="Footer Placeholder 2">
            <a:extLst>
              <a:ext uri="{FF2B5EF4-FFF2-40B4-BE49-F238E27FC236}">
                <a16:creationId xmlns:a16="http://schemas.microsoft.com/office/drawing/2014/main" id="{085B8DB2-C14B-45AC-ACAF-8702DF59C6E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001DA57-8D4E-4075-9460-4F03DF8AABA8}"/>
              </a:ext>
            </a:extLst>
          </p:cNvPr>
          <p:cNvSpPr>
            <a:spLocks noGrp="1"/>
          </p:cNvSpPr>
          <p:nvPr>
            <p:ph type="sldNum" sz="quarter" idx="12"/>
          </p:nvPr>
        </p:nvSpPr>
        <p:spPr/>
        <p:txBody>
          <a:bodyPr/>
          <a:lstStyle/>
          <a:p>
            <a:fld id="{312CC964-A50B-4C29-B4E4-2C30BB34CCF3}" type="slidenum">
              <a:rPr lang="en-US" smtClean="0"/>
              <a:t>‹nº›</a:t>
            </a:fld>
            <a:endParaRPr lang="en-US"/>
          </a:p>
        </p:txBody>
      </p:sp>
    </p:spTree>
    <p:extLst>
      <p:ext uri="{BB962C8B-B14F-4D97-AF65-F5344CB8AC3E}">
        <p14:creationId xmlns:p14="http://schemas.microsoft.com/office/powerpoint/2010/main" val="106879897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2CBE2C-9DAA-489D-AC88-15CBBA8A9BF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EE124BE-E494-445A-A4FB-A2A8F28F0C1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F2446DE-9A32-4774-9F7C-86678CA90EA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400115D-61B3-46D0-B4D3-30C374B526CF}"/>
              </a:ext>
            </a:extLst>
          </p:cNvPr>
          <p:cNvSpPr>
            <a:spLocks noGrp="1"/>
          </p:cNvSpPr>
          <p:nvPr>
            <p:ph type="dt" sz="half" idx="10"/>
          </p:nvPr>
        </p:nvSpPr>
        <p:spPr/>
        <p:txBody>
          <a:bodyPr/>
          <a:lstStyle/>
          <a:p>
            <a:fld id="{11EAACC7-3B3F-47D1-959A-EF58926E955E}" type="datetimeFigureOut">
              <a:rPr lang="en-US" smtClean="0"/>
              <a:t>3/19/2021</a:t>
            </a:fld>
            <a:endParaRPr lang="en-US"/>
          </a:p>
        </p:txBody>
      </p:sp>
      <p:sp>
        <p:nvSpPr>
          <p:cNvPr id="6" name="Footer Placeholder 5">
            <a:extLst>
              <a:ext uri="{FF2B5EF4-FFF2-40B4-BE49-F238E27FC236}">
                <a16:creationId xmlns:a16="http://schemas.microsoft.com/office/drawing/2014/main" id="{EF3C2AFC-D0F8-469F-B1E0-123C2E066EC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8B9BCDA-9EF7-4531-8021-AF7B30751516}"/>
              </a:ext>
            </a:extLst>
          </p:cNvPr>
          <p:cNvSpPr>
            <a:spLocks noGrp="1"/>
          </p:cNvSpPr>
          <p:nvPr>
            <p:ph type="sldNum" sz="quarter" idx="12"/>
          </p:nvPr>
        </p:nvSpPr>
        <p:spPr/>
        <p:txBody>
          <a:bodyPr/>
          <a:lstStyle/>
          <a:p>
            <a:fld id="{312CC964-A50B-4C29-B4E4-2C30BB34CCF3}" type="slidenum">
              <a:rPr lang="en-US" smtClean="0"/>
              <a:t>‹nº›</a:t>
            </a:fld>
            <a:endParaRPr lang="en-US"/>
          </a:p>
        </p:txBody>
      </p:sp>
    </p:spTree>
    <p:extLst>
      <p:ext uri="{BB962C8B-B14F-4D97-AF65-F5344CB8AC3E}">
        <p14:creationId xmlns:p14="http://schemas.microsoft.com/office/powerpoint/2010/main" val="83362761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0AE558-F89F-4688-94E5-77F37D49F1B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BCD35AF-8CA2-49BB-BAE9-F29A0186EC6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C05CAA98-55BD-4118-A8AF-D6030607842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ABFF4C5-82A8-4AD8-B7E2-2882F657683C}"/>
              </a:ext>
            </a:extLst>
          </p:cNvPr>
          <p:cNvSpPr>
            <a:spLocks noGrp="1"/>
          </p:cNvSpPr>
          <p:nvPr>
            <p:ph type="dt" sz="half" idx="10"/>
          </p:nvPr>
        </p:nvSpPr>
        <p:spPr/>
        <p:txBody>
          <a:bodyPr/>
          <a:lstStyle/>
          <a:p>
            <a:fld id="{11EAACC7-3B3F-47D1-959A-EF58926E955E}" type="datetimeFigureOut">
              <a:rPr lang="en-US" smtClean="0"/>
              <a:t>3/19/2021</a:t>
            </a:fld>
            <a:endParaRPr lang="en-US"/>
          </a:p>
        </p:txBody>
      </p:sp>
      <p:sp>
        <p:nvSpPr>
          <p:cNvPr id="6" name="Footer Placeholder 5">
            <a:extLst>
              <a:ext uri="{FF2B5EF4-FFF2-40B4-BE49-F238E27FC236}">
                <a16:creationId xmlns:a16="http://schemas.microsoft.com/office/drawing/2014/main" id="{3860B401-B64F-417B-8AD6-581A22E5E0E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F24BD4C-7149-44BF-8150-F72CAA95A56D}"/>
              </a:ext>
            </a:extLst>
          </p:cNvPr>
          <p:cNvSpPr>
            <a:spLocks noGrp="1"/>
          </p:cNvSpPr>
          <p:nvPr>
            <p:ph type="sldNum" sz="quarter" idx="12"/>
          </p:nvPr>
        </p:nvSpPr>
        <p:spPr/>
        <p:txBody>
          <a:bodyPr/>
          <a:lstStyle/>
          <a:p>
            <a:fld id="{312CC964-A50B-4C29-B4E4-2C30BB34CCF3}" type="slidenum">
              <a:rPr lang="en-US" smtClean="0"/>
              <a:t>‹nº›</a:t>
            </a:fld>
            <a:endParaRPr lang="en-US"/>
          </a:p>
        </p:txBody>
      </p:sp>
    </p:spTree>
    <p:extLst>
      <p:ext uri="{BB962C8B-B14F-4D97-AF65-F5344CB8AC3E}">
        <p14:creationId xmlns:p14="http://schemas.microsoft.com/office/powerpoint/2010/main" val="387991929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3E5C77-55F8-4677-A96C-E6D3F5545DC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9A064EF-ADDA-4943-8F87-A7469D79975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6B0D493-D1E7-4358-95E9-B5B80A49E603}"/>
              </a:ext>
            </a:extLst>
          </p:cNvPr>
          <p:cNvSpPr>
            <a:spLocks noGrp="1"/>
          </p:cNvSpPr>
          <p:nvPr>
            <p:ph type="dt" sz="half" idx="10"/>
          </p:nvPr>
        </p:nvSpPr>
        <p:spPr/>
        <p:txBody>
          <a:bodyPr/>
          <a:lstStyle/>
          <a:p>
            <a:fld id="{11EAACC7-3B3F-47D1-959A-EF58926E955E}" type="datetimeFigureOut">
              <a:rPr lang="en-US" smtClean="0"/>
              <a:t>3/19/2021</a:t>
            </a:fld>
            <a:endParaRPr lang="en-US"/>
          </a:p>
        </p:txBody>
      </p:sp>
      <p:sp>
        <p:nvSpPr>
          <p:cNvPr id="5" name="Footer Placeholder 4">
            <a:extLst>
              <a:ext uri="{FF2B5EF4-FFF2-40B4-BE49-F238E27FC236}">
                <a16:creationId xmlns:a16="http://schemas.microsoft.com/office/drawing/2014/main" id="{A6E98326-3276-4B9E-960F-10C6677BFAF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D4C3AC2-288D-4FEE-BF80-0EAEDDFAB049}"/>
              </a:ext>
            </a:extLst>
          </p:cNvPr>
          <p:cNvSpPr>
            <a:spLocks noGrp="1"/>
          </p:cNvSpPr>
          <p:nvPr>
            <p:ph type="sldNum" sz="quarter" idx="12"/>
          </p:nvPr>
        </p:nvSpPr>
        <p:spPr/>
        <p:txBody>
          <a:bodyPr/>
          <a:lstStyle/>
          <a:p>
            <a:fld id="{312CC964-A50B-4C29-B4E4-2C30BB34CCF3}" type="slidenum">
              <a:rPr lang="en-US" smtClean="0"/>
              <a:t>‹nº›</a:t>
            </a:fld>
            <a:endParaRPr lang="en-US"/>
          </a:p>
        </p:txBody>
      </p:sp>
    </p:spTree>
    <p:extLst>
      <p:ext uri="{BB962C8B-B14F-4D97-AF65-F5344CB8AC3E}">
        <p14:creationId xmlns:p14="http://schemas.microsoft.com/office/powerpoint/2010/main" val="301431412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3333C6A-5417-40BD-BF7A-94058322377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43BCB45-B343-46F6-9718-AA0D68CED1F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FBDA2A4-FD34-4E17-908F-4367B1E644C3}"/>
              </a:ext>
            </a:extLst>
          </p:cNvPr>
          <p:cNvSpPr>
            <a:spLocks noGrp="1"/>
          </p:cNvSpPr>
          <p:nvPr>
            <p:ph type="dt" sz="half" idx="10"/>
          </p:nvPr>
        </p:nvSpPr>
        <p:spPr/>
        <p:txBody>
          <a:bodyPr/>
          <a:lstStyle/>
          <a:p>
            <a:fld id="{11EAACC7-3B3F-47D1-959A-EF58926E955E}" type="datetimeFigureOut">
              <a:rPr lang="en-US" smtClean="0"/>
              <a:t>3/19/2021</a:t>
            </a:fld>
            <a:endParaRPr lang="en-US"/>
          </a:p>
        </p:txBody>
      </p:sp>
      <p:sp>
        <p:nvSpPr>
          <p:cNvPr id="5" name="Footer Placeholder 4">
            <a:extLst>
              <a:ext uri="{FF2B5EF4-FFF2-40B4-BE49-F238E27FC236}">
                <a16:creationId xmlns:a16="http://schemas.microsoft.com/office/drawing/2014/main" id="{93B87AE3-776D-451D-AA52-C06B747248C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AA0C4D5-BE1E-4D6A-9196-E0F9E42B2E1E}"/>
              </a:ext>
            </a:extLst>
          </p:cNvPr>
          <p:cNvSpPr>
            <a:spLocks noGrp="1"/>
          </p:cNvSpPr>
          <p:nvPr>
            <p:ph type="sldNum" sz="quarter" idx="12"/>
          </p:nvPr>
        </p:nvSpPr>
        <p:spPr/>
        <p:txBody>
          <a:bodyPr/>
          <a:lstStyle/>
          <a:p>
            <a:fld id="{312CC964-A50B-4C29-B4E4-2C30BB34CCF3}" type="slidenum">
              <a:rPr lang="en-US" smtClean="0"/>
              <a:t>‹nº›</a:t>
            </a:fld>
            <a:endParaRPr lang="en-US"/>
          </a:p>
        </p:txBody>
      </p:sp>
    </p:spTree>
    <p:extLst>
      <p:ext uri="{BB962C8B-B14F-4D97-AF65-F5344CB8AC3E}">
        <p14:creationId xmlns:p14="http://schemas.microsoft.com/office/powerpoint/2010/main" val="2894853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cxnSp>
        <p:nvCxnSpPr>
          <p:cNvPr id="21" name="Straight Connector 20">
            <a:extLst>
              <a:ext uri="{FF2B5EF4-FFF2-40B4-BE49-F238E27FC236}">
                <a16:creationId xmlns:a16="http://schemas.microsoft.com/office/drawing/2014/main" id="{4436E0F2-A64B-471E-93C0-8DFE08CC57C8}"/>
              </a:ext>
            </a:extLst>
          </p:cNvPr>
          <p:cNvCxnSpPr>
            <a:cxnSpLocks/>
          </p:cNvCxnSpPr>
          <p:nvPr/>
        </p:nvCxnSpPr>
        <p:spPr>
          <a:xfrm flipH="1">
            <a:off x="0" y="0"/>
            <a:ext cx="3119718" cy="685800"/>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DC1E3AB1-2A8C-4607-9FAE-D8BDB280FE1A}"/>
              </a:ext>
            </a:extLst>
          </p:cNvPr>
          <p:cNvCxnSpPr>
            <a:cxnSpLocks/>
          </p:cNvCxnSpPr>
          <p:nvPr/>
        </p:nvCxnSpPr>
        <p:spPr>
          <a:xfrm flipH="1">
            <a:off x="0" y="0"/>
            <a:ext cx="903768" cy="6543675"/>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26D66059-832F-40B6-A35F-F56C8F38A1E7}"/>
              </a:ext>
            </a:extLst>
          </p:cNvPr>
          <p:cNvCxnSpPr>
            <a:cxnSpLocks/>
          </p:cNvCxnSpPr>
          <p:nvPr/>
        </p:nvCxnSpPr>
        <p:spPr>
          <a:xfrm flipH="1" flipV="1">
            <a:off x="-42863" y="5791200"/>
            <a:ext cx="6286501" cy="1066801"/>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A515E2ED-7EA9-448D-83FA-54C3DF9723BD}"/>
              </a:ext>
            </a:extLst>
          </p:cNvPr>
          <p:cNvCxnSpPr>
            <a:cxnSpLocks/>
          </p:cNvCxnSpPr>
          <p:nvPr/>
        </p:nvCxnSpPr>
        <p:spPr>
          <a:xfrm flipH="1">
            <a:off x="8462964" y="5848350"/>
            <a:ext cx="3729036" cy="1009650"/>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20595356-EABD-4767-AC9D-EA21FF115EC0}"/>
              </a:ext>
            </a:extLst>
          </p:cNvPr>
          <p:cNvCxnSpPr>
            <a:cxnSpLocks/>
          </p:cNvCxnSpPr>
          <p:nvPr/>
        </p:nvCxnSpPr>
        <p:spPr>
          <a:xfrm flipH="1">
            <a:off x="11543158" y="1647825"/>
            <a:ext cx="648842" cy="5210175"/>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28CD9F06-9628-469C-B788-A894E3E08281}"/>
              </a:ext>
            </a:extLst>
          </p:cNvPr>
          <p:cNvCxnSpPr>
            <a:cxnSpLocks/>
          </p:cNvCxnSpPr>
          <p:nvPr/>
        </p:nvCxnSpPr>
        <p:spPr>
          <a:xfrm flipH="1" flipV="1">
            <a:off x="10781554" y="0"/>
            <a:ext cx="1410446" cy="4258340"/>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8550A431-0B61-421B-B4B7-24C0CFF0F938}"/>
              </a:ext>
            </a:extLst>
          </p:cNvPr>
          <p:cNvCxnSpPr>
            <a:cxnSpLocks/>
          </p:cNvCxnSpPr>
          <p:nvPr/>
        </p:nvCxnSpPr>
        <p:spPr>
          <a:xfrm flipH="1" flipV="1">
            <a:off x="6529388" y="-4763"/>
            <a:ext cx="5662612" cy="931975"/>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sp>
        <p:nvSpPr>
          <p:cNvPr id="2" name="Title Placeholder 1">
            <a:extLst>
              <a:ext uri="{FF2B5EF4-FFF2-40B4-BE49-F238E27FC236}">
                <a16:creationId xmlns:a16="http://schemas.microsoft.com/office/drawing/2014/main" id="{675B94C5-D205-4339-B029-5D0FD2E5F3DB}"/>
              </a:ext>
            </a:extLst>
          </p:cNvPr>
          <p:cNvSpPr>
            <a:spLocks noGrp="1"/>
          </p:cNvSpPr>
          <p:nvPr>
            <p:ph type="title"/>
          </p:nvPr>
        </p:nvSpPr>
        <p:spPr>
          <a:xfrm>
            <a:off x="1143000" y="533401"/>
            <a:ext cx="9906000" cy="1382156"/>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C096DC5C-BD34-4CE4-8AA7-A6A4B9516F8F}"/>
              </a:ext>
            </a:extLst>
          </p:cNvPr>
          <p:cNvSpPr>
            <a:spLocks noGrp="1"/>
          </p:cNvSpPr>
          <p:nvPr>
            <p:ph type="body" idx="1"/>
          </p:nvPr>
        </p:nvSpPr>
        <p:spPr>
          <a:xfrm>
            <a:off x="1143000" y="2009554"/>
            <a:ext cx="9906000" cy="4024424"/>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81F192A7-D622-449D-9FC2-48FDE4D690F1}"/>
              </a:ext>
            </a:extLst>
          </p:cNvPr>
          <p:cNvSpPr>
            <a:spLocks noGrp="1"/>
          </p:cNvSpPr>
          <p:nvPr>
            <p:ph type="dt" sz="half" idx="2"/>
          </p:nvPr>
        </p:nvSpPr>
        <p:spPr>
          <a:xfrm>
            <a:off x="7337102" y="6398878"/>
            <a:ext cx="4193908" cy="365125"/>
          </a:xfrm>
          <a:prstGeom prst="rect">
            <a:avLst/>
          </a:prstGeom>
        </p:spPr>
        <p:txBody>
          <a:bodyPr vert="horz" lIns="91440" tIns="45720" rIns="91440" bIns="45720" rtlCol="0" anchor="ctr">
            <a:normAutofit/>
          </a:bodyPr>
          <a:lstStyle>
            <a:lvl1pPr algn="r">
              <a:defRPr sz="1100">
                <a:solidFill>
                  <a:schemeClr val="tx2"/>
                </a:solidFill>
                <a:latin typeface="+mn-lt"/>
              </a:defRPr>
            </a:lvl1pPr>
          </a:lstStyle>
          <a:p>
            <a:fld id="{11EAACC7-3B3F-47D1-959A-EF58926E955E}" type="datetimeFigureOut">
              <a:rPr lang="en-US" smtClean="0"/>
              <a:t>3/19/2021</a:t>
            </a:fld>
            <a:endParaRPr lang="en-US"/>
          </a:p>
        </p:txBody>
      </p:sp>
      <p:sp>
        <p:nvSpPr>
          <p:cNvPr id="5" name="Footer Placeholder 4">
            <a:extLst>
              <a:ext uri="{FF2B5EF4-FFF2-40B4-BE49-F238E27FC236}">
                <a16:creationId xmlns:a16="http://schemas.microsoft.com/office/drawing/2014/main" id="{8435B93C-2BE9-4847-BFE5-D3CBCC6E948C}"/>
              </a:ext>
            </a:extLst>
          </p:cNvPr>
          <p:cNvSpPr>
            <a:spLocks noGrp="1"/>
          </p:cNvSpPr>
          <p:nvPr>
            <p:ph type="ftr" sz="quarter" idx="3"/>
          </p:nvPr>
        </p:nvSpPr>
        <p:spPr>
          <a:xfrm>
            <a:off x="154429" y="6398878"/>
            <a:ext cx="4497315" cy="365125"/>
          </a:xfrm>
          <a:prstGeom prst="rect">
            <a:avLst/>
          </a:prstGeom>
        </p:spPr>
        <p:txBody>
          <a:bodyPr vert="horz" lIns="91440" tIns="45720" rIns="91440" bIns="45720" rtlCol="0" anchor="ctr">
            <a:normAutofit/>
          </a:bodyPr>
          <a:lstStyle>
            <a:lvl1pPr algn="l">
              <a:defRPr sz="1200" b="1" spc="30" baseline="0">
                <a:solidFill>
                  <a:schemeClr val="tx2"/>
                </a:solidFill>
                <a:latin typeface="+mj-lt"/>
              </a:defRPr>
            </a:lvl1pPr>
          </a:lstStyle>
          <a:p>
            <a:endParaRPr lang="en-US" dirty="0"/>
          </a:p>
        </p:txBody>
      </p:sp>
      <p:sp>
        <p:nvSpPr>
          <p:cNvPr id="6" name="Slide Number Placeholder 5">
            <a:extLst>
              <a:ext uri="{FF2B5EF4-FFF2-40B4-BE49-F238E27FC236}">
                <a16:creationId xmlns:a16="http://schemas.microsoft.com/office/drawing/2014/main" id="{ADF70A99-395E-4F22-8AAB-6C7EE743D7D5}"/>
              </a:ext>
            </a:extLst>
          </p:cNvPr>
          <p:cNvSpPr>
            <a:spLocks noGrp="1"/>
          </p:cNvSpPr>
          <p:nvPr>
            <p:ph type="sldNum" sz="quarter" idx="4"/>
          </p:nvPr>
        </p:nvSpPr>
        <p:spPr>
          <a:xfrm>
            <a:off x="11602477" y="6398878"/>
            <a:ext cx="470887" cy="365125"/>
          </a:xfrm>
          <a:prstGeom prst="rect">
            <a:avLst/>
          </a:prstGeom>
        </p:spPr>
        <p:txBody>
          <a:bodyPr vert="horz" lIns="91440" tIns="45720" rIns="91440" bIns="45720" rtlCol="0" anchor="ctr">
            <a:normAutofit/>
          </a:bodyPr>
          <a:lstStyle>
            <a:lvl1pPr algn="r">
              <a:defRPr sz="1100">
                <a:solidFill>
                  <a:schemeClr val="tx2"/>
                </a:solidFill>
                <a:latin typeface="+mn-lt"/>
              </a:defRPr>
            </a:lvl1pPr>
          </a:lstStyle>
          <a:p>
            <a:fld id="{312CC964-A50B-4C29-B4E4-2C30BB34CCF3}" type="slidenum">
              <a:rPr lang="en-US" smtClean="0"/>
              <a:t>‹nº›</a:t>
            </a:fld>
            <a:endParaRPr lang="en-US"/>
          </a:p>
        </p:txBody>
      </p:sp>
    </p:spTree>
    <p:extLst>
      <p:ext uri="{BB962C8B-B14F-4D97-AF65-F5344CB8AC3E}">
        <p14:creationId xmlns:p14="http://schemas.microsoft.com/office/powerpoint/2010/main" val="564842370"/>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66" r:id="rId6"/>
    <p:sldLayoutId id="2147483662" r:id="rId7"/>
    <p:sldLayoutId id="2147483663" r:id="rId8"/>
    <p:sldLayoutId id="2147483664" r:id="rId9"/>
    <p:sldLayoutId id="2147483665" r:id="rId10"/>
    <p:sldLayoutId id="2147483667" r:id="rId11"/>
  </p:sldLayoutIdLst>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i="1" kern="1200" cap="all" baseline="0">
          <a:solidFill>
            <a:schemeClr val="tx2"/>
          </a:solidFill>
          <a:latin typeface="+mj-lt"/>
          <a:ea typeface="+mj-ea"/>
          <a:cs typeface="+mj-cs"/>
        </a:defRPr>
      </a:lvl1pPr>
    </p:titleStyle>
    <p:bodyStyle>
      <a:lvl1pPr marL="228600" indent="-228600" algn="l" defTabSz="914400" rtl="0" eaLnBrk="1" latinLnBrk="0" hangingPunct="1">
        <a:lnSpc>
          <a:spcPct val="100000"/>
        </a:lnSpc>
        <a:spcBef>
          <a:spcPts val="1000"/>
        </a:spcBef>
        <a:buSzPct val="80000"/>
        <a:buFont typeface="Arial" panose="020B0604020202020204" pitchFamily="34" charset="0"/>
        <a:buChar char="•"/>
        <a:defRPr sz="2400" kern="1200">
          <a:solidFill>
            <a:schemeClr val="tx2"/>
          </a:solidFill>
          <a:latin typeface="+mn-lt"/>
          <a:ea typeface="+mn-ea"/>
          <a:cs typeface="+mn-cs"/>
        </a:defRPr>
      </a:lvl1pPr>
      <a:lvl2pPr marL="685800" indent="-228600" algn="l" defTabSz="914400" rtl="0" eaLnBrk="1" latinLnBrk="0" hangingPunct="1">
        <a:lnSpc>
          <a:spcPct val="100000"/>
        </a:lnSpc>
        <a:spcBef>
          <a:spcPts val="500"/>
        </a:spcBef>
        <a:buSzPct val="80000"/>
        <a:buFont typeface="Arial" panose="020B0604020202020204" pitchFamily="34" charset="0"/>
        <a:buChar char="•"/>
        <a:defRPr sz="2000" kern="1200">
          <a:solidFill>
            <a:schemeClr val="tx2"/>
          </a:solidFill>
          <a:latin typeface="+mn-lt"/>
          <a:ea typeface="+mn-ea"/>
          <a:cs typeface="+mn-cs"/>
        </a:defRPr>
      </a:lvl2pPr>
      <a:lvl3pPr marL="1143000" indent="-228600" algn="l" defTabSz="914400" rtl="0" eaLnBrk="1" latinLnBrk="0" hangingPunct="1">
        <a:lnSpc>
          <a:spcPct val="100000"/>
        </a:lnSpc>
        <a:spcBef>
          <a:spcPts val="500"/>
        </a:spcBef>
        <a:buSzPct val="80000"/>
        <a:buFont typeface="Arial" panose="020B0604020202020204" pitchFamily="34" charset="0"/>
        <a:buChar char="•"/>
        <a:defRPr sz="1800" kern="1200">
          <a:solidFill>
            <a:schemeClr val="tx2"/>
          </a:solidFill>
          <a:latin typeface="+mn-lt"/>
          <a:ea typeface="+mn-ea"/>
          <a:cs typeface="+mn-cs"/>
        </a:defRPr>
      </a:lvl3pPr>
      <a:lvl4pPr marL="1600200" indent="-228600" algn="l" defTabSz="914400" rtl="0" eaLnBrk="1" latinLnBrk="0" hangingPunct="1">
        <a:lnSpc>
          <a:spcPct val="100000"/>
        </a:lnSpc>
        <a:spcBef>
          <a:spcPts val="500"/>
        </a:spcBef>
        <a:buSzPct val="80000"/>
        <a:buFont typeface="Arial" panose="020B0604020202020204" pitchFamily="34" charset="0"/>
        <a:buChar char="•"/>
        <a:defRPr sz="1600" kern="1200">
          <a:solidFill>
            <a:schemeClr val="tx2"/>
          </a:solidFill>
          <a:latin typeface="+mn-lt"/>
          <a:ea typeface="+mn-ea"/>
          <a:cs typeface="+mn-cs"/>
        </a:defRPr>
      </a:lvl4pPr>
      <a:lvl5pPr marL="2057400" indent="-228600" algn="l" defTabSz="914400" rtl="0" eaLnBrk="1" latinLnBrk="0" hangingPunct="1">
        <a:lnSpc>
          <a:spcPct val="100000"/>
        </a:lnSpc>
        <a:spcBef>
          <a:spcPts val="500"/>
        </a:spcBef>
        <a:buSzPct val="80000"/>
        <a:buFont typeface="Arial"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creativecommons.org/licenses/by-nc/3.0/" TargetMode="External"/><Relationship Id="rId2" Type="http://schemas.openxmlformats.org/officeDocument/2006/relationships/hyperlink" Target="http://casaemusica.blogspot.com/2012/05/e-agora-jose.html" TargetMode="Externa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png"/><Relationship Id="rId1" Type="http://schemas.openxmlformats.org/officeDocument/2006/relationships/slideLayout" Target="../slideLayouts/slideLayout2.xml"/><Relationship Id="rId5" Type="http://schemas.openxmlformats.org/officeDocument/2006/relationships/image" Target="../media/image19.svg"/><Relationship Id="rId4" Type="http://schemas.openxmlformats.org/officeDocument/2006/relationships/image" Target="../media/image18.png"/></Relationships>
</file>

<file path=ppt/slides/_rels/slide17.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20.gif"/><Relationship Id="rId1" Type="http://schemas.openxmlformats.org/officeDocument/2006/relationships/slideLayout" Target="../slideLayouts/slideLayout2.xml"/><Relationship Id="rId5" Type="http://schemas.openxmlformats.org/officeDocument/2006/relationships/image" Target="../media/image23.gif"/><Relationship Id="rId4" Type="http://schemas.openxmlformats.org/officeDocument/2006/relationships/image" Target="../media/image22.jpg"/></Relationships>
</file>

<file path=ppt/slides/_rels/slide1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hyperlink" Target="http://www.adveracruzfranca.com.br/estudos.php?id=132" TargetMode="External"/><Relationship Id="rId1" Type="http://schemas.openxmlformats.org/officeDocument/2006/relationships/slideLayout" Target="../slideLayouts/slideLayout2.xml"/><Relationship Id="rId4" Type="http://schemas.openxmlformats.org/officeDocument/2006/relationships/image" Target="../media/image23.gi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94E8F08-D917-4F5E-B6BA-214619EB540C}"/>
              </a:ext>
            </a:extLst>
          </p:cNvPr>
          <p:cNvSpPr>
            <a:spLocks noGrp="1"/>
          </p:cNvSpPr>
          <p:nvPr>
            <p:ph type="ctrTitle"/>
          </p:nvPr>
        </p:nvSpPr>
        <p:spPr>
          <a:xfrm>
            <a:off x="5297762" y="640079"/>
            <a:ext cx="6251110" cy="4522935"/>
          </a:xfrm>
        </p:spPr>
        <p:txBody>
          <a:bodyPr anchor="b">
            <a:normAutofit/>
          </a:bodyPr>
          <a:lstStyle/>
          <a:p>
            <a:pPr algn="l"/>
            <a:r>
              <a:rPr lang="pt-BR" sz="5400" b="1" dirty="0">
                <a:latin typeface="Arial" panose="020B0604020202020204" pitchFamily="34" charset="0"/>
                <a:cs typeface="Arial" panose="020B0604020202020204" pitchFamily="34" charset="0"/>
              </a:rPr>
              <a:t>Lição 12 - O PODER DO PERDÃO</a:t>
            </a:r>
            <a:br>
              <a:rPr lang="pt-BR" sz="5400" b="1" dirty="0">
                <a:latin typeface="Arial" panose="020B0604020202020204" pitchFamily="34" charset="0"/>
                <a:cs typeface="Arial" panose="020B0604020202020204" pitchFamily="34" charset="0"/>
              </a:rPr>
            </a:br>
            <a:endParaRPr lang="pt-BR" sz="5400" b="1" dirty="0">
              <a:latin typeface="Arial" panose="020B0604020202020204" pitchFamily="34" charset="0"/>
              <a:cs typeface="Arial" panose="020B0604020202020204" pitchFamily="34" charset="0"/>
            </a:endParaRPr>
          </a:p>
        </p:txBody>
      </p:sp>
      <p:sp>
        <p:nvSpPr>
          <p:cNvPr id="3" name="Subtítulo 2">
            <a:extLst>
              <a:ext uri="{FF2B5EF4-FFF2-40B4-BE49-F238E27FC236}">
                <a16:creationId xmlns:a16="http://schemas.microsoft.com/office/drawing/2014/main" id="{25F94DAD-0C60-4DD8-96DD-FF557488E190}"/>
              </a:ext>
            </a:extLst>
          </p:cNvPr>
          <p:cNvSpPr>
            <a:spLocks noGrp="1"/>
          </p:cNvSpPr>
          <p:nvPr>
            <p:ph type="subTitle" idx="1"/>
          </p:nvPr>
        </p:nvSpPr>
        <p:spPr>
          <a:xfrm>
            <a:off x="5297761" y="4636008"/>
            <a:ext cx="1471030" cy="527007"/>
          </a:xfrm>
        </p:spPr>
        <p:style>
          <a:lnRef idx="2">
            <a:schemeClr val="accent3">
              <a:shade val="50000"/>
            </a:schemeClr>
          </a:lnRef>
          <a:fillRef idx="1">
            <a:schemeClr val="accent3"/>
          </a:fillRef>
          <a:effectRef idx="0">
            <a:schemeClr val="accent3"/>
          </a:effectRef>
          <a:fontRef idx="minor">
            <a:schemeClr val="lt1"/>
          </a:fontRef>
        </p:style>
        <p:txBody>
          <a:bodyPr>
            <a:normAutofit/>
          </a:bodyPr>
          <a:lstStyle/>
          <a:p>
            <a:pPr algn="l"/>
            <a:r>
              <a:rPr lang="pt-BR" dirty="0"/>
              <a:t>EBD. COM</a:t>
            </a:r>
          </a:p>
        </p:txBody>
      </p:sp>
      <p:pic>
        <p:nvPicPr>
          <p:cNvPr id="1026" name="Picture 2" descr="Revista Escola Dominical, Lições Bíblicas Betel e CPAD - EBD Hoje">
            <a:extLst>
              <a:ext uri="{FF2B5EF4-FFF2-40B4-BE49-F238E27FC236}">
                <a16:creationId xmlns:a16="http://schemas.microsoft.com/office/drawing/2014/main" id="{B6EC78F1-8D0F-4B31-AF05-4A3B606BA18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1" b="1709"/>
          <a:stretch/>
        </p:blipFill>
        <p:spPr bwMode="auto">
          <a:xfrm>
            <a:off x="1" y="10"/>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a:noFill/>
          <a:extLst>
            <a:ext uri="{909E8E84-426E-40DD-AFC4-6F175D3DCCD1}">
              <a14:hiddenFill xmlns:a14="http://schemas.microsoft.com/office/drawing/2010/main">
                <a:solidFill>
                  <a:srgbClr val="FFFFFF"/>
                </a:solidFill>
              </a14:hiddenFill>
            </a:ext>
          </a:extLst>
        </p:spPr>
      </p:pic>
      <p:pic>
        <p:nvPicPr>
          <p:cNvPr id="5" name="Imagem 4">
            <a:extLst>
              <a:ext uri="{FF2B5EF4-FFF2-40B4-BE49-F238E27FC236}">
                <a16:creationId xmlns:a16="http://schemas.microsoft.com/office/drawing/2014/main" id="{8D001C4C-17D8-4B94-9202-9C30E3A9FDE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494841" y="210312"/>
            <a:ext cx="2054032" cy="1808059"/>
          </a:xfrm>
          <a:prstGeom prst="rect">
            <a:avLst/>
          </a:prstGeom>
        </p:spPr>
      </p:pic>
    </p:spTree>
    <p:extLst>
      <p:ext uri="{BB962C8B-B14F-4D97-AF65-F5344CB8AC3E}">
        <p14:creationId xmlns:p14="http://schemas.microsoft.com/office/powerpoint/2010/main" val="8830341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ângulo: Cantos Arredondados 3">
            <a:extLst>
              <a:ext uri="{FF2B5EF4-FFF2-40B4-BE49-F238E27FC236}">
                <a16:creationId xmlns:a16="http://schemas.microsoft.com/office/drawing/2014/main" id="{D0DCF275-2EC3-497D-B3B7-37091F3D3EA4}"/>
              </a:ext>
            </a:extLst>
          </p:cNvPr>
          <p:cNvSpPr/>
          <p:nvPr/>
        </p:nvSpPr>
        <p:spPr>
          <a:xfrm>
            <a:off x="177801" y="1079500"/>
            <a:ext cx="3924298" cy="52705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dirty="0"/>
              <a:t>VERSÍCULO DO DIA</a:t>
            </a:r>
          </a:p>
          <a:p>
            <a:pPr algn="ctr"/>
            <a:r>
              <a:rPr lang="pt-BR" dirty="0" err="1"/>
              <a:t>Gên</a:t>
            </a:r>
            <a:r>
              <a:rPr lang="pt-BR" dirty="0"/>
              <a:t> 45:15  Em seguida beijou todos os seus irmãos e chorou com eles. E só depois os seus irmãos conseguiram conversar com ele.</a:t>
            </a:r>
            <a:r>
              <a:rPr lang="pt-BR" dirty="0">
                <a:effectLst/>
              </a:rPr>
              <a:t>.</a:t>
            </a:r>
            <a:br>
              <a:rPr lang="pt-BR" dirty="0">
                <a:effectLst/>
              </a:rPr>
            </a:br>
            <a:endParaRPr lang="pt-BR" b="0" i="0" dirty="0">
              <a:effectLst/>
              <a:latin typeface="Roboto"/>
            </a:endParaRPr>
          </a:p>
        </p:txBody>
      </p:sp>
      <p:sp>
        <p:nvSpPr>
          <p:cNvPr id="7" name="Retângulo: Cantos Arredondados 6">
            <a:extLst>
              <a:ext uri="{FF2B5EF4-FFF2-40B4-BE49-F238E27FC236}">
                <a16:creationId xmlns:a16="http://schemas.microsoft.com/office/drawing/2014/main" id="{7B933903-6525-495C-A5EE-8142B916E0E2}"/>
              </a:ext>
            </a:extLst>
          </p:cNvPr>
          <p:cNvSpPr/>
          <p:nvPr/>
        </p:nvSpPr>
        <p:spPr>
          <a:xfrm>
            <a:off x="4301136" y="1866900"/>
            <a:ext cx="3881826" cy="44831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dirty="0"/>
              <a:t>OBJETIVOS DA LIÇÃO</a:t>
            </a:r>
          </a:p>
          <a:p>
            <a:pPr marL="285750" indent="-285750" algn="ctr">
              <a:buFontTx/>
              <a:buChar char="-"/>
            </a:pPr>
            <a:r>
              <a:rPr lang="pt-BR" sz="2800" dirty="0"/>
              <a:t>- Definir o perdão na visão bíblica;</a:t>
            </a:r>
          </a:p>
          <a:p>
            <a:pPr marL="285750" indent="-285750" algn="ctr">
              <a:buFontTx/>
              <a:buChar char="-"/>
            </a:pPr>
            <a:r>
              <a:rPr lang="pt-BR" sz="2800" dirty="0"/>
              <a:t>Mostrar a importância do perdão;</a:t>
            </a:r>
          </a:p>
          <a:p>
            <a:pPr marL="285750" indent="-285750" algn="ctr">
              <a:buFontTx/>
              <a:buChar char="-"/>
            </a:pPr>
            <a:r>
              <a:rPr lang="pt-BR" sz="2800" dirty="0"/>
              <a:t>Compreender as bênçãos resultantes do perdão.</a:t>
            </a:r>
          </a:p>
          <a:p>
            <a:pPr marL="285750" indent="-285750" algn="ctr">
              <a:buFontTx/>
              <a:buChar char="-"/>
            </a:pPr>
            <a:endParaRPr lang="pt-BR" dirty="0"/>
          </a:p>
        </p:txBody>
      </p:sp>
      <p:sp>
        <p:nvSpPr>
          <p:cNvPr id="8" name="Retângulo: Cantos Arredondados 7">
            <a:extLst>
              <a:ext uri="{FF2B5EF4-FFF2-40B4-BE49-F238E27FC236}">
                <a16:creationId xmlns:a16="http://schemas.microsoft.com/office/drawing/2014/main" id="{7CB7C6D8-A36A-4317-94DD-61D70F1A6AE6}"/>
              </a:ext>
            </a:extLst>
          </p:cNvPr>
          <p:cNvSpPr/>
          <p:nvPr/>
        </p:nvSpPr>
        <p:spPr>
          <a:xfrm>
            <a:off x="8381999" y="3136900"/>
            <a:ext cx="3390900" cy="3048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dirty="0"/>
              <a:t>VERDADE APLICADA</a:t>
            </a:r>
          </a:p>
          <a:p>
            <a:pPr algn="ctr"/>
            <a:r>
              <a:rPr lang="pt-BR" dirty="0"/>
              <a:t>O perdão nos liberta do passado para nos fazer ignorar uma vida plena</a:t>
            </a:r>
          </a:p>
        </p:txBody>
      </p:sp>
    </p:spTree>
    <p:extLst>
      <p:ext uri="{BB962C8B-B14F-4D97-AF65-F5344CB8AC3E}">
        <p14:creationId xmlns:p14="http://schemas.microsoft.com/office/powerpoint/2010/main" val="197280204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Subtítulo 2">
            <a:extLst>
              <a:ext uri="{FF2B5EF4-FFF2-40B4-BE49-F238E27FC236}">
                <a16:creationId xmlns:a16="http://schemas.microsoft.com/office/drawing/2014/main" id="{D8A6CA1D-0673-4895-A38C-4E115D8E1EFA}"/>
              </a:ext>
            </a:extLst>
          </p:cNvPr>
          <p:cNvSpPr>
            <a:spLocks noGrp="1"/>
          </p:cNvSpPr>
          <p:nvPr>
            <p:ph type="body" idx="4294967295"/>
          </p:nvPr>
        </p:nvSpPr>
        <p:spPr>
          <a:xfrm>
            <a:off x="922603" y="0"/>
            <a:ext cx="5712373" cy="1137732"/>
          </a:xfrm>
        </p:spPr>
        <p:txBody>
          <a:bodyPr anchor="b">
            <a:normAutofit/>
          </a:bodyPr>
          <a:lstStyle/>
          <a:p>
            <a:r>
              <a:rPr lang="pt-BR" b="1" u="sng" dirty="0">
                <a:solidFill>
                  <a:schemeClr val="tx1"/>
                </a:solidFill>
              </a:rPr>
              <a:t>Textos de referência:</a:t>
            </a:r>
            <a:endParaRPr lang="pt-BR" b="0" i="0" dirty="0">
              <a:solidFill>
                <a:srgbClr val="323232"/>
              </a:solidFill>
              <a:effectLst/>
              <a:latin typeface="Arial" panose="020B0604020202020204" pitchFamily="34" charset="0"/>
            </a:endParaRPr>
          </a:p>
        </p:txBody>
      </p:sp>
      <p:sp>
        <p:nvSpPr>
          <p:cNvPr id="6" name="CaixaDeTexto 5">
            <a:extLst>
              <a:ext uri="{FF2B5EF4-FFF2-40B4-BE49-F238E27FC236}">
                <a16:creationId xmlns:a16="http://schemas.microsoft.com/office/drawing/2014/main" id="{F01C5B61-6A68-48A3-8280-7D0C1EA69F6F}"/>
              </a:ext>
            </a:extLst>
          </p:cNvPr>
          <p:cNvSpPr txBox="1"/>
          <p:nvPr/>
        </p:nvSpPr>
        <p:spPr>
          <a:xfrm>
            <a:off x="5879804" y="6867980"/>
            <a:ext cx="6312196" cy="230832"/>
          </a:xfrm>
          <a:prstGeom prst="rect">
            <a:avLst/>
          </a:prstGeom>
          <a:noFill/>
        </p:spPr>
        <p:txBody>
          <a:bodyPr wrap="square" rtlCol="0">
            <a:spAutoFit/>
          </a:bodyPr>
          <a:lstStyle/>
          <a:p>
            <a:r>
              <a:rPr lang="pt-BR" sz="900">
                <a:hlinkClick r:id="rId2" tooltip="http://casaemusica.blogspot.com/2012/05/e-agora-jose.html"/>
              </a:rPr>
              <a:t>Esta Foto</a:t>
            </a:r>
            <a:r>
              <a:rPr lang="pt-BR" sz="900"/>
              <a:t> de Autor Desconhecido está licenciado em </a:t>
            </a:r>
            <a:r>
              <a:rPr lang="pt-BR" sz="900">
                <a:hlinkClick r:id="rId3" tooltip="https://creativecommons.org/licenses/by-nc/3.0/"/>
              </a:rPr>
              <a:t>CC BY-NC</a:t>
            </a:r>
            <a:endParaRPr lang="pt-BR" sz="900"/>
          </a:p>
        </p:txBody>
      </p:sp>
      <p:sp>
        <p:nvSpPr>
          <p:cNvPr id="7" name="CaixaDeTexto 6">
            <a:extLst>
              <a:ext uri="{FF2B5EF4-FFF2-40B4-BE49-F238E27FC236}">
                <a16:creationId xmlns:a16="http://schemas.microsoft.com/office/drawing/2014/main" id="{38136139-016C-40C0-BDEB-E9F41956FC5D}"/>
              </a:ext>
            </a:extLst>
          </p:cNvPr>
          <p:cNvSpPr txBox="1"/>
          <p:nvPr/>
        </p:nvSpPr>
        <p:spPr>
          <a:xfrm>
            <a:off x="214985" y="1233717"/>
            <a:ext cx="11574966" cy="5170646"/>
          </a:xfrm>
          <a:prstGeom prst="rect">
            <a:avLst/>
          </a:prstGeom>
          <a:noFill/>
        </p:spPr>
        <p:txBody>
          <a:bodyPr wrap="square">
            <a:spAutoFit/>
          </a:bodyPr>
          <a:lstStyle/>
          <a:p>
            <a:r>
              <a:rPr lang="pt-BR" sz="2400" dirty="0"/>
              <a:t>Gênesis 45:1-14</a:t>
            </a:r>
          </a:p>
          <a:p>
            <a:r>
              <a:rPr lang="pt-BR" sz="2400" dirty="0"/>
              <a:t>(1)  A essa altura, José já não podia mais conter-se diante de todos os que ali estavam, e gritou: "Façam sair a todos! " Assim, ninguém mais estava presente quando José se revelou a seus irmãos.</a:t>
            </a:r>
          </a:p>
          <a:p>
            <a:r>
              <a:rPr lang="pt-BR" sz="2400" dirty="0"/>
              <a:t>(2)  E ele se pôs a chorar tão alto que os egípcios o ouviram, e a notícia chegou ao palácio do faraó.</a:t>
            </a:r>
          </a:p>
          <a:p>
            <a:r>
              <a:rPr lang="pt-BR" sz="2400" dirty="0"/>
              <a:t>(3)  Então disse José a seus irmãos: "Eu sou José! Meu pai ainda está vivo? " Mas os seus irmãos ficaram tão pasmados diante dele que não conseguiam responder-lhe.</a:t>
            </a:r>
          </a:p>
          <a:p>
            <a:r>
              <a:rPr lang="pt-BR" sz="2400" dirty="0"/>
              <a:t>(4)  "Cheguem mais perto", disse José a seus irmãos. Quando eles se aproximaram, disse-lhes: "Eu sou José, seu irmão, aquele que vocês venderam ao Egito!</a:t>
            </a:r>
          </a:p>
          <a:p>
            <a:r>
              <a:rPr lang="pt-BR" sz="2400" dirty="0"/>
              <a:t>(5)  Agora, não se aflijam nem se recriminem por terem me vendido para cá, pois foi para salvar vidas que Deus me enviou adiante de vocês.</a:t>
            </a:r>
          </a:p>
          <a:p>
            <a:r>
              <a:rPr lang="pt-BR" sz="2400" dirty="0"/>
              <a:t>(6)  Já houve dois anos de fome na terra, e nos próximos cinco anos não haverá cultivo nem colheita.</a:t>
            </a:r>
          </a:p>
          <a:p>
            <a:r>
              <a:rPr lang="pt-BR" sz="2400" dirty="0"/>
              <a:t>(7)  Mas Deus me enviou à frente de vocês para lhes preservar um remanescente nesta terra e para salvar-lhes as vidas com grande livramento.</a:t>
            </a:r>
          </a:p>
          <a:p>
            <a:r>
              <a:rPr lang="pt-BR" dirty="0"/>
              <a:t>.</a:t>
            </a:r>
          </a:p>
        </p:txBody>
      </p:sp>
    </p:spTree>
    <p:extLst>
      <p:ext uri="{BB962C8B-B14F-4D97-AF65-F5344CB8AC3E}">
        <p14:creationId xmlns:p14="http://schemas.microsoft.com/office/powerpoint/2010/main" val="321650464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5206827C-6F36-4A08-8E1F-A50316A09963}"/>
              </a:ext>
            </a:extLst>
          </p:cNvPr>
          <p:cNvSpPr txBox="1"/>
          <p:nvPr/>
        </p:nvSpPr>
        <p:spPr>
          <a:xfrm>
            <a:off x="1561171" y="1039494"/>
            <a:ext cx="9824224" cy="5632311"/>
          </a:xfrm>
          <a:prstGeom prst="rect">
            <a:avLst/>
          </a:prstGeom>
          <a:noFill/>
        </p:spPr>
        <p:txBody>
          <a:bodyPr wrap="square">
            <a:spAutoFit/>
          </a:bodyPr>
          <a:lstStyle/>
          <a:p>
            <a:r>
              <a:rPr lang="pt-BR" sz="2400" dirty="0"/>
              <a:t>(8)  "Assim, não foram vocês que me mandaram para cá, mas sim o próprio Deus. Ele me tornou ministro do faraó, e me fez administrador de todo o palácio e governador de todo o Egito.</a:t>
            </a:r>
          </a:p>
          <a:p>
            <a:r>
              <a:rPr lang="pt-BR" sz="2400" dirty="0"/>
              <a:t>(9)  Voltem depressa a meu pai e digam-lhe: Assim diz o seu filho José: Deus me fez senhor de todo o Egito. Vem para cá, não te demores.</a:t>
            </a:r>
          </a:p>
          <a:p>
            <a:r>
              <a:rPr lang="pt-BR" sz="2400" dirty="0"/>
              <a:t>(10)  Tu viverás na região de </a:t>
            </a:r>
            <a:r>
              <a:rPr lang="pt-BR" sz="2400" dirty="0" err="1"/>
              <a:t>Gósen</a:t>
            </a:r>
            <a:r>
              <a:rPr lang="pt-BR" sz="2400" dirty="0"/>
              <a:t> e ficarás perto de mim — tu, os teus filhos, os teus netos, as tuas ovelhas, os teus bois e todos os teus bens.</a:t>
            </a:r>
          </a:p>
          <a:p>
            <a:r>
              <a:rPr lang="pt-BR" sz="2400" dirty="0"/>
              <a:t>(11)  Eu te sustentarei ali, porque ainda haverá cinco anos de fome. Do contrário, tu, a tua família e todos os teus rebanhos acabarão na miséria.</a:t>
            </a:r>
          </a:p>
          <a:p>
            <a:r>
              <a:rPr lang="pt-BR" sz="2400" dirty="0"/>
              <a:t>(12)  "Vocês estão vendo com os seus próprios olhos, e meu irmão Benjamim também, que realmente sou eu que estou falando com vocês.</a:t>
            </a:r>
          </a:p>
          <a:p>
            <a:r>
              <a:rPr lang="pt-BR" sz="2400" dirty="0"/>
              <a:t>(13)  Contem a meu pai quanta honra me prestam no Egito e tudo o que vocês mesmos testemunharam. E tragam meu pai para cá depressa".</a:t>
            </a:r>
          </a:p>
          <a:p>
            <a:r>
              <a:rPr lang="pt-BR" sz="2400" dirty="0"/>
              <a:t>(14)  Então ele se lançou chorando sobre o seu irmão Benjamim e o abraçou, e Benjamim também o abraçou, chorando</a:t>
            </a:r>
          </a:p>
        </p:txBody>
      </p:sp>
    </p:spTree>
    <p:extLst>
      <p:ext uri="{BB962C8B-B14F-4D97-AF65-F5344CB8AC3E}">
        <p14:creationId xmlns:p14="http://schemas.microsoft.com/office/powerpoint/2010/main" val="377366298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m 5">
            <a:extLst>
              <a:ext uri="{FF2B5EF4-FFF2-40B4-BE49-F238E27FC236}">
                <a16:creationId xmlns:a16="http://schemas.microsoft.com/office/drawing/2014/main" id="{B32E71CF-F340-439C-97BA-7986B740F319}"/>
              </a:ext>
            </a:extLst>
          </p:cNvPr>
          <p:cNvPicPr>
            <a:picLocks noChangeAspect="1"/>
          </p:cNvPicPr>
          <p:nvPr/>
        </p:nvPicPr>
        <p:blipFill>
          <a:blip r:embed="rId2"/>
          <a:stretch>
            <a:fillRect/>
          </a:stretch>
        </p:blipFill>
        <p:spPr>
          <a:xfrm>
            <a:off x="9287572" y="4366409"/>
            <a:ext cx="2857500" cy="2486025"/>
          </a:xfrm>
          <a:prstGeom prst="rect">
            <a:avLst/>
          </a:prstGeom>
        </p:spPr>
      </p:pic>
      <p:sp>
        <p:nvSpPr>
          <p:cNvPr id="2" name="Título 1">
            <a:extLst>
              <a:ext uri="{FF2B5EF4-FFF2-40B4-BE49-F238E27FC236}">
                <a16:creationId xmlns:a16="http://schemas.microsoft.com/office/drawing/2014/main" id="{17395B3D-BA95-433A-B9C3-7C3C4902355E}"/>
              </a:ext>
            </a:extLst>
          </p:cNvPr>
          <p:cNvSpPr>
            <a:spLocks noGrp="1"/>
          </p:cNvSpPr>
          <p:nvPr>
            <p:ph type="title"/>
          </p:nvPr>
        </p:nvSpPr>
        <p:spPr/>
        <p:txBody>
          <a:bodyPr/>
          <a:lstStyle/>
          <a:p>
            <a:r>
              <a:rPr lang="pt-BR" dirty="0"/>
              <a:t>Dinâmica sobre perdão</a:t>
            </a:r>
          </a:p>
        </p:txBody>
      </p:sp>
      <p:sp>
        <p:nvSpPr>
          <p:cNvPr id="4" name="CaixaDeTexto 3">
            <a:extLst>
              <a:ext uri="{FF2B5EF4-FFF2-40B4-BE49-F238E27FC236}">
                <a16:creationId xmlns:a16="http://schemas.microsoft.com/office/drawing/2014/main" id="{4ECB893D-0876-4892-8C38-070E4272EACD}"/>
              </a:ext>
            </a:extLst>
          </p:cNvPr>
          <p:cNvSpPr txBox="1"/>
          <p:nvPr/>
        </p:nvSpPr>
        <p:spPr>
          <a:xfrm>
            <a:off x="535259" y="1497122"/>
            <a:ext cx="10181063" cy="5355312"/>
          </a:xfrm>
          <a:prstGeom prst="rect">
            <a:avLst/>
          </a:prstGeom>
          <a:noFill/>
        </p:spPr>
        <p:txBody>
          <a:bodyPr wrap="square">
            <a:spAutoFit/>
          </a:bodyPr>
          <a:lstStyle/>
          <a:p>
            <a:r>
              <a:rPr lang="pt-BR" sz="3600" dirty="0"/>
              <a:t>Dinâmica do ponto</a:t>
            </a:r>
          </a:p>
          <a:p>
            <a:endParaRPr lang="pt-BR" dirty="0"/>
          </a:p>
          <a:p>
            <a:r>
              <a:rPr lang="pt-BR" b="1" dirty="0"/>
              <a:t>Objetivo: </a:t>
            </a:r>
            <a:r>
              <a:rPr lang="pt-BR" dirty="0"/>
              <a:t>oração, pedido de perdão, preces, revisão de vida…</a:t>
            </a:r>
          </a:p>
          <a:p>
            <a:endParaRPr lang="pt-BR" dirty="0"/>
          </a:p>
          <a:p>
            <a:r>
              <a:rPr lang="pt-BR" b="1" dirty="0"/>
              <a:t>Material</a:t>
            </a:r>
            <a:r>
              <a:rPr lang="pt-BR" dirty="0"/>
              <a:t>: uma folha branca com um ponto escuro ou mancha, bem no centro da mesa.</a:t>
            </a:r>
          </a:p>
          <a:p>
            <a:endParaRPr lang="pt-BR" dirty="0"/>
          </a:p>
          <a:p>
            <a:r>
              <a:rPr lang="pt-BR" dirty="0"/>
              <a:t>Desenvolvimento: mostrar ao grupo a folha com o ponto ou mancha no centro.</a:t>
            </a:r>
          </a:p>
          <a:p>
            <a:endParaRPr lang="pt-BR" dirty="0"/>
          </a:p>
          <a:p>
            <a:r>
              <a:rPr lang="pt-BR" dirty="0"/>
              <a:t>Depois de um minuto de observação silenciosa, pedir que se expressem descrevendo o que viram.</a:t>
            </a:r>
          </a:p>
          <a:p>
            <a:endParaRPr lang="pt-BR" dirty="0"/>
          </a:p>
          <a:p>
            <a:r>
              <a:rPr lang="pt-BR" dirty="0"/>
              <a:t>Provavelmente a maioria se deterá no ponto escuro.</a:t>
            </a:r>
          </a:p>
          <a:p>
            <a:endParaRPr lang="pt-BR" dirty="0"/>
          </a:p>
          <a:p>
            <a:r>
              <a:rPr lang="pt-BR" dirty="0"/>
              <a:t>Pedir, então, que tirem conclusões práticas.</a:t>
            </a:r>
          </a:p>
          <a:p>
            <a:endParaRPr lang="pt-BR" dirty="0"/>
          </a:p>
          <a:p>
            <a:r>
              <a:rPr lang="pt-BR" dirty="0"/>
              <a:t>Exemplo: em geral, nos apresentamos nos aspectos negativos dos acontecimentos, das pessoas, esquecendo-nos do seu lado luminoso que, quase sempre, é maior.</a:t>
            </a:r>
          </a:p>
          <a:p>
            <a:endParaRPr lang="pt-BR" dirty="0"/>
          </a:p>
          <a:p>
            <a:r>
              <a:rPr lang="pt-BR" dirty="0"/>
              <a:t>Palavra de Deus: 1 Cor 3,1-4 </a:t>
            </a:r>
            <a:r>
              <a:rPr lang="pt-BR" dirty="0" err="1"/>
              <a:t>Sl</a:t>
            </a:r>
            <a:r>
              <a:rPr lang="pt-BR" dirty="0"/>
              <a:t> 51</a:t>
            </a:r>
          </a:p>
        </p:txBody>
      </p:sp>
      <p:pic>
        <p:nvPicPr>
          <p:cNvPr id="5" name="Imagem 4">
            <a:extLst>
              <a:ext uri="{FF2B5EF4-FFF2-40B4-BE49-F238E27FC236}">
                <a16:creationId xmlns:a16="http://schemas.microsoft.com/office/drawing/2014/main" id="{EB7CD97F-B63A-413D-BE1F-D0FD209D24B8}"/>
              </a:ext>
            </a:extLst>
          </p:cNvPr>
          <p:cNvPicPr>
            <a:picLocks noChangeAspect="1"/>
          </p:cNvPicPr>
          <p:nvPr/>
        </p:nvPicPr>
        <p:blipFill>
          <a:blip r:embed="rId3"/>
          <a:stretch>
            <a:fillRect/>
          </a:stretch>
        </p:blipFill>
        <p:spPr>
          <a:xfrm>
            <a:off x="7754393" y="1506200"/>
            <a:ext cx="4221707" cy="2209800"/>
          </a:xfrm>
          <a:prstGeom prst="rect">
            <a:avLst/>
          </a:prstGeom>
        </p:spPr>
      </p:pic>
    </p:spTree>
    <p:extLst>
      <p:ext uri="{BB962C8B-B14F-4D97-AF65-F5344CB8AC3E}">
        <p14:creationId xmlns:p14="http://schemas.microsoft.com/office/powerpoint/2010/main" val="149597603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1775E6C-9FE7-4AE4-ABE7-2568D95DEA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23">
            <a:extLst>
              <a:ext uri="{FF2B5EF4-FFF2-40B4-BE49-F238E27FC236}">
                <a16:creationId xmlns:a16="http://schemas.microsoft.com/office/drawing/2014/main" id="{8CECB99A-E2AB-482F-A307-4879553101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31323" y="-5553"/>
            <a:ext cx="8860678" cy="6873308"/>
          </a:xfrm>
          <a:custGeom>
            <a:avLst/>
            <a:gdLst>
              <a:gd name="connsiteX0" fmla="*/ 0 w 5803153"/>
              <a:gd name="connsiteY0" fmla="*/ 0 h 6857998"/>
              <a:gd name="connsiteX1" fmla="*/ 5803153 w 5803153"/>
              <a:gd name="connsiteY1" fmla="*/ 0 h 6857998"/>
              <a:gd name="connsiteX2" fmla="*/ 5803153 w 5803153"/>
              <a:gd name="connsiteY2" fmla="*/ 6857998 h 6857998"/>
              <a:gd name="connsiteX3" fmla="*/ 0 w 5803153"/>
              <a:gd name="connsiteY3" fmla="*/ 6857998 h 6857998"/>
              <a:gd name="connsiteX4" fmla="*/ 0 w 5803153"/>
              <a:gd name="connsiteY4" fmla="*/ 0 h 6857998"/>
              <a:gd name="connsiteX0" fmla="*/ 1016000 w 5803153"/>
              <a:gd name="connsiteY0" fmla="*/ 0 h 6857998"/>
              <a:gd name="connsiteX1" fmla="*/ 5803153 w 5803153"/>
              <a:gd name="connsiteY1" fmla="*/ 0 h 6857998"/>
              <a:gd name="connsiteX2" fmla="*/ 5803153 w 5803153"/>
              <a:gd name="connsiteY2" fmla="*/ 6857998 h 6857998"/>
              <a:gd name="connsiteX3" fmla="*/ 0 w 5803153"/>
              <a:gd name="connsiteY3" fmla="*/ 6857998 h 6857998"/>
              <a:gd name="connsiteX4" fmla="*/ 1016000 w 5803153"/>
              <a:gd name="connsiteY4" fmla="*/ 0 h 6857998"/>
              <a:gd name="connsiteX0" fmla="*/ 1338729 w 6125882"/>
              <a:gd name="connsiteY0" fmla="*/ 0 h 6857998"/>
              <a:gd name="connsiteX1" fmla="*/ 6125882 w 6125882"/>
              <a:gd name="connsiteY1" fmla="*/ 0 h 6857998"/>
              <a:gd name="connsiteX2" fmla="*/ 6125882 w 6125882"/>
              <a:gd name="connsiteY2" fmla="*/ 6857998 h 6857998"/>
              <a:gd name="connsiteX3" fmla="*/ 0 w 6125882"/>
              <a:gd name="connsiteY3" fmla="*/ 6846045 h 6857998"/>
              <a:gd name="connsiteX4" fmla="*/ 1338729 w 6125882"/>
              <a:gd name="connsiteY4" fmla="*/ 0 h 6857998"/>
              <a:gd name="connsiteX0" fmla="*/ 1697317 w 6125882"/>
              <a:gd name="connsiteY0" fmla="*/ 0 h 6857998"/>
              <a:gd name="connsiteX1" fmla="*/ 6125882 w 6125882"/>
              <a:gd name="connsiteY1" fmla="*/ 0 h 6857998"/>
              <a:gd name="connsiteX2" fmla="*/ 6125882 w 6125882"/>
              <a:gd name="connsiteY2" fmla="*/ 6857998 h 6857998"/>
              <a:gd name="connsiteX3" fmla="*/ 0 w 6125882"/>
              <a:gd name="connsiteY3" fmla="*/ 6846045 h 6857998"/>
              <a:gd name="connsiteX4" fmla="*/ 1697317 w 6125882"/>
              <a:gd name="connsiteY4" fmla="*/ 0 h 6857998"/>
              <a:gd name="connsiteX0" fmla="*/ 2702091 w 6125882"/>
              <a:gd name="connsiteY0" fmla="*/ 0 h 6857998"/>
              <a:gd name="connsiteX1" fmla="*/ 6125882 w 6125882"/>
              <a:gd name="connsiteY1" fmla="*/ 0 h 6857998"/>
              <a:gd name="connsiteX2" fmla="*/ 6125882 w 6125882"/>
              <a:gd name="connsiteY2" fmla="*/ 6857998 h 6857998"/>
              <a:gd name="connsiteX3" fmla="*/ 0 w 6125882"/>
              <a:gd name="connsiteY3" fmla="*/ 6846045 h 6857998"/>
              <a:gd name="connsiteX4" fmla="*/ 2702091 w 6125882"/>
              <a:gd name="connsiteY4" fmla="*/ 0 h 6857998"/>
              <a:gd name="connsiteX0" fmla="*/ 1215089 w 6125882"/>
              <a:gd name="connsiteY0" fmla="*/ 0 h 6857998"/>
              <a:gd name="connsiteX1" fmla="*/ 6125882 w 6125882"/>
              <a:gd name="connsiteY1" fmla="*/ 0 h 6857998"/>
              <a:gd name="connsiteX2" fmla="*/ 6125882 w 6125882"/>
              <a:gd name="connsiteY2" fmla="*/ 6857998 h 6857998"/>
              <a:gd name="connsiteX3" fmla="*/ 0 w 6125882"/>
              <a:gd name="connsiteY3" fmla="*/ 6846045 h 6857998"/>
              <a:gd name="connsiteX4" fmla="*/ 1215089 w 6125882"/>
              <a:gd name="connsiteY4" fmla="*/ 0 h 6857998"/>
              <a:gd name="connsiteX0" fmla="*/ 1222204 w 6132997"/>
              <a:gd name="connsiteY0" fmla="*/ 0 h 6881904"/>
              <a:gd name="connsiteX1" fmla="*/ 6132997 w 6132997"/>
              <a:gd name="connsiteY1" fmla="*/ 0 h 6881904"/>
              <a:gd name="connsiteX2" fmla="*/ 6132997 w 6132997"/>
              <a:gd name="connsiteY2" fmla="*/ 6857998 h 6881904"/>
              <a:gd name="connsiteX3" fmla="*/ 0 w 6132997"/>
              <a:gd name="connsiteY3" fmla="*/ 6881904 h 6881904"/>
              <a:gd name="connsiteX4" fmla="*/ 1222204 w 6132997"/>
              <a:gd name="connsiteY4" fmla="*/ 0 h 6881904"/>
              <a:gd name="connsiteX0" fmla="*/ 1348644 w 6132997"/>
              <a:gd name="connsiteY0" fmla="*/ 0 h 6893857"/>
              <a:gd name="connsiteX1" fmla="*/ 6132997 w 6132997"/>
              <a:gd name="connsiteY1" fmla="*/ 11953 h 6893857"/>
              <a:gd name="connsiteX2" fmla="*/ 6132997 w 6132997"/>
              <a:gd name="connsiteY2" fmla="*/ 6869951 h 6893857"/>
              <a:gd name="connsiteX3" fmla="*/ 0 w 6132997"/>
              <a:gd name="connsiteY3" fmla="*/ 6893857 h 6893857"/>
              <a:gd name="connsiteX4" fmla="*/ 1348644 w 6132997"/>
              <a:gd name="connsiteY4" fmla="*/ 0 h 6893857"/>
              <a:gd name="connsiteX0" fmla="*/ 1457021 w 6132997"/>
              <a:gd name="connsiteY0" fmla="*/ 0 h 6893857"/>
              <a:gd name="connsiteX1" fmla="*/ 6132997 w 6132997"/>
              <a:gd name="connsiteY1" fmla="*/ 11953 h 6893857"/>
              <a:gd name="connsiteX2" fmla="*/ 6132997 w 6132997"/>
              <a:gd name="connsiteY2" fmla="*/ 6869951 h 6893857"/>
              <a:gd name="connsiteX3" fmla="*/ 0 w 6132997"/>
              <a:gd name="connsiteY3" fmla="*/ 6893857 h 6893857"/>
              <a:gd name="connsiteX4" fmla="*/ 1457021 w 6132997"/>
              <a:gd name="connsiteY4" fmla="*/ 0 h 6893857"/>
              <a:gd name="connsiteX0" fmla="*/ 1229836 w 5905812"/>
              <a:gd name="connsiteY0" fmla="*/ 0 h 6888661"/>
              <a:gd name="connsiteX1" fmla="*/ 5905812 w 5905812"/>
              <a:gd name="connsiteY1" fmla="*/ 11953 h 6888661"/>
              <a:gd name="connsiteX2" fmla="*/ 5905812 w 5905812"/>
              <a:gd name="connsiteY2" fmla="*/ 6869951 h 6888661"/>
              <a:gd name="connsiteX3" fmla="*/ 0 w 5905812"/>
              <a:gd name="connsiteY3" fmla="*/ 6888661 h 6888661"/>
              <a:gd name="connsiteX4" fmla="*/ 1229836 w 5905812"/>
              <a:gd name="connsiteY4" fmla="*/ 0 h 6888661"/>
              <a:gd name="connsiteX0" fmla="*/ 1156550 w 5832526"/>
              <a:gd name="connsiteY0" fmla="*/ 0 h 6883466"/>
              <a:gd name="connsiteX1" fmla="*/ 5832526 w 5832526"/>
              <a:gd name="connsiteY1" fmla="*/ 11953 h 6883466"/>
              <a:gd name="connsiteX2" fmla="*/ 5832526 w 5832526"/>
              <a:gd name="connsiteY2" fmla="*/ 6869951 h 6883466"/>
              <a:gd name="connsiteX3" fmla="*/ 0 w 5832526"/>
              <a:gd name="connsiteY3" fmla="*/ 6883466 h 6883466"/>
              <a:gd name="connsiteX4" fmla="*/ 1156550 w 5832526"/>
              <a:gd name="connsiteY4" fmla="*/ 0 h 6883466"/>
              <a:gd name="connsiteX0" fmla="*/ 1104130 w 5780106"/>
              <a:gd name="connsiteY0" fmla="*/ 0 h 6873306"/>
              <a:gd name="connsiteX1" fmla="*/ 5780106 w 5780106"/>
              <a:gd name="connsiteY1" fmla="*/ 11953 h 6873306"/>
              <a:gd name="connsiteX2" fmla="*/ 5780106 w 5780106"/>
              <a:gd name="connsiteY2" fmla="*/ 6869951 h 6873306"/>
              <a:gd name="connsiteX3" fmla="*/ 0 w 5780106"/>
              <a:gd name="connsiteY3" fmla="*/ 6873306 h 6873306"/>
              <a:gd name="connsiteX4" fmla="*/ 1104130 w 5780106"/>
              <a:gd name="connsiteY4" fmla="*/ 0 h 6873306"/>
              <a:gd name="connsiteX0" fmla="*/ 1064815 w 5740791"/>
              <a:gd name="connsiteY0" fmla="*/ 0 h 6869951"/>
              <a:gd name="connsiteX1" fmla="*/ 5740791 w 5740791"/>
              <a:gd name="connsiteY1" fmla="*/ 11953 h 6869951"/>
              <a:gd name="connsiteX2" fmla="*/ 5740791 w 5740791"/>
              <a:gd name="connsiteY2" fmla="*/ 6869951 h 6869951"/>
              <a:gd name="connsiteX3" fmla="*/ 0 w 5740791"/>
              <a:gd name="connsiteY3" fmla="*/ 6863146 h 6869951"/>
              <a:gd name="connsiteX4" fmla="*/ 1064815 w 5740791"/>
              <a:gd name="connsiteY4" fmla="*/ 0 h 6869951"/>
              <a:gd name="connsiteX0" fmla="*/ 1038605 w 5714581"/>
              <a:gd name="connsiteY0" fmla="*/ 0 h 6873306"/>
              <a:gd name="connsiteX1" fmla="*/ 5714581 w 5714581"/>
              <a:gd name="connsiteY1" fmla="*/ 11953 h 6873306"/>
              <a:gd name="connsiteX2" fmla="*/ 5714581 w 5714581"/>
              <a:gd name="connsiteY2" fmla="*/ 6869951 h 6873306"/>
              <a:gd name="connsiteX3" fmla="*/ 0 w 5714581"/>
              <a:gd name="connsiteY3" fmla="*/ 6873306 h 6873306"/>
              <a:gd name="connsiteX4" fmla="*/ 1038605 w 5714581"/>
              <a:gd name="connsiteY4" fmla="*/ 0 h 68733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14581" h="6873306">
                <a:moveTo>
                  <a:pt x="1038605" y="0"/>
                </a:moveTo>
                <a:lnTo>
                  <a:pt x="5714581" y="11953"/>
                </a:lnTo>
                <a:lnTo>
                  <a:pt x="5714581" y="6869951"/>
                </a:lnTo>
                <a:lnTo>
                  <a:pt x="0" y="6873306"/>
                </a:lnTo>
                <a:lnTo>
                  <a:pt x="1038605"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ítulo 1">
            <a:extLst>
              <a:ext uri="{FF2B5EF4-FFF2-40B4-BE49-F238E27FC236}">
                <a16:creationId xmlns:a16="http://schemas.microsoft.com/office/drawing/2014/main" id="{DB9791A3-396E-48CE-AD31-8208F4D70A4D}"/>
              </a:ext>
            </a:extLst>
          </p:cNvPr>
          <p:cNvSpPr>
            <a:spLocks noGrp="1"/>
          </p:cNvSpPr>
          <p:nvPr>
            <p:ph type="title"/>
          </p:nvPr>
        </p:nvSpPr>
        <p:spPr>
          <a:xfrm>
            <a:off x="680484" y="675167"/>
            <a:ext cx="3971261" cy="4064174"/>
          </a:xfrm>
        </p:spPr>
        <p:txBody>
          <a:bodyPr anchor="t">
            <a:normAutofit/>
          </a:bodyPr>
          <a:lstStyle/>
          <a:p>
            <a:r>
              <a:rPr lang="pt-BR" dirty="0"/>
              <a:t>Introdução</a:t>
            </a:r>
          </a:p>
        </p:txBody>
      </p:sp>
      <p:sp>
        <p:nvSpPr>
          <p:cNvPr id="3" name="Espaço Reservado para Conteúdo 2">
            <a:extLst>
              <a:ext uri="{FF2B5EF4-FFF2-40B4-BE49-F238E27FC236}">
                <a16:creationId xmlns:a16="http://schemas.microsoft.com/office/drawing/2014/main" id="{9E083EA6-FCB6-4220-8051-7E45C74CC7C5}"/>
              </a:ext>
            </a:extLst>
          </p:cNvPr>
          <p:cNvSpPr>
            <a:spLocks noGrp="1"/>
          </p:cNvSpPr>
          <p:nvPr>
            <p:ph idx="1"/>
          </p:nvPr>
        </p:nvSpPr>
        <p:spPr>
          <a:xfrm>
            <a:off x="5493026" y="533400"/>
            <a:ext cx="5883964" cy="5771481"/>
          </a:xfrm>
        </p:spPr>
        <p:txBody>
          <a:bodyPr anchor="ctr">
            <a:normAutofit/>
          </a:bodyPr>
          <a:lstStyle/>
          <a:p>
            <a:pPr marL="0" indent="0">
              <a:buNone/>
            </a:pPr>
            <a:r>
              <a:rPr lang="pt-BR" sz="3600" dirty="0"/>
              <a:t>A história de José nos mostra que é possível executar o perdão. José escolheu perdoar as pessoas que conspiraram contra a sua vida</a:t>
            </a:r>
          </a:p>
        </p:txBody>
      </p:sp>
      <p:cxnSp>
        <p:nvCxnSpPr>
          <p:cNvPr id="12" name="Straight Connector 11">
            <a:extLst>
              <a:ext uri="{FF2B5EF4-FFF2-40B4-BE49-F238E27FC236}">
                <a16:creationId xmlns:a16="http://schemas.microsoft.com/office/drawing/2014/main" id="{A3B4C179-2540-4304-9C9C-2AAAA53EFDC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flipV="1">
            <a:off x="1" y="4894729"/>
            <a:ext cx="4206239" cy="1967878"/>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7A364443-B44B-44C9-B8C4-AED23CB6215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391373" y="0"/>
            <a:ext cx="463526" cy="6913880"/>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sp>
        <p:nvSpPr>
          <p:cNvPr id="6" name="CaixaDeTexto 5">
            <a:extLst>
              <a:ext uri="{FF2B5EF4-FFF2-40B4-BE49-F238E27FC236}">
                <a16:creationId xmlns:a16="http://schemas.microsoft.com/office/drawing/2014/main" id="{2177D291-88D1-4DB7-A094-1CF1C2678B1E}"/>
              </a:ext>
            </a:extLst>
          </p:cNvPr>
          <p:cNvSpPr txBox="1"/>
          <p:nvPr/>
        </p:nvSpPr>
        <p:spPr>
          <a:xfrm>
            <a:off x="1213733" y="3456940"/>
            <a:ext cx="3462140" cy="206210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r>
              <a:rPr lang="pt-BR" sz="3200" dirty="0"/>
              <a:t>Ponto chave:</a:t>
            </a:r>
          </a:p>
          <a:p>
            <a:r>
              <a:rPr lang="pt-BR" sz="3200" dirty="0"/>
              <a:t>O perdão levou José a prosperar na terra de sua aflição</a:t>
            </a:r>
          </a:p>
        </p:txBody>
      </p:sp>
      <p:pic>
        <p:nvPicPr>
          <p:cNvPr id="5" name="Gráfico 4" descr="Chave antiga estrutura de tópicos">
            <a:extLst>
              <a:ext uri="{FF2B5EF4-FFF2-40B4-BE49-F238E27FC236}">
                <a16:creationId xmlns:a16="http://schemas.microsoft.com/office/drawing/2014/main" id="{AD19E2CB-AC2E-4DEA-B049-76889292223D}"/>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413731" y="2774959"/>
            <a:ext cx="1238013" cy="1238013"/>
          </a:xfrm>
          <a:prstGeom prst="rect">
            <a:avLst/>
          </a:prstGeom>
        </p:spPr>
      </p:pic>
    </p:spTree>
    <p:extLst>
      <p:ext uri="{BB962C8B-B14F-4D97-AF65-F5344CB8AC3E}">
        <p14:creationId xmlns:p14="http://schemas.microsoft.com/office/powerpoint/2010/main" val="162771162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3" name="Rectangle 72">
            <a:extLst>
              <a:ext uri="{FF2B5EF4-FFF2-40B4-BE49-F238E27FC236}">
                <a16:creationId xmlns:a16="http://schemas.microsoft.com/office/drawing/2014/main" id="{21FBE127-D2A6-4FA3-A6B9-B8FD1DE4BE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777A8E80-C869-4B72-8E6F-2614B81892D8}"/>
              </a:ext>
            </a:extLst>
          </p:cNvPr>
          <p:cNvSpPr>
            <a:spLocks noGrp="1"/>
          </p:cNvSpPr>
          <p:nvPr>
            <p:ph type="title"/>
          </p:nvPr>
        </p:nvSpPr>
        <p:spPr>
          <a:xfrm>
            <a:off x="1494612" y="343180"/>
            <a:ext cx="8385368" cy="1641737"/>
          </a:xfrm>
        </p:spPr>
        <p:txBody>
          <a:bodyPr>
            <a:normAutofit/>
          </a:bodyPr>
          <a:lstStyle/>
          <a:p>
            <a:r>
              <a:rPr lang="pt-BR" dirty="0"/>
              <a:t>1.  Conceituando o perdão</a:t>
            </a:r>
          </a:p>
        </p:txBody>
      </p:sp>
      <p:cxnSp>
        <p:nvCxnSpPr>
          <p:cNvPr id="75" name="Straight Connector 74">
            <a:extLst>
              <a:ext uri="{FF2B5EF4-FFF2-40B4-BE49-F238E27FC236}">
                <a16:creationId xmlns:a16="http://schemas.microsoft.com/office/drawing/2014/main" id="{DDD9C044-4B08-47CC-852C-B22B09675A8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0" y="0"/>
            <a:ext cx="4948518" cy="1324535"/>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77" name="Straight Connector 76">
            <a:extLst>
              <a:ext uri="{FF2B5EF4-FFF2-40B4-BE49-F238E27FC236}">
                <a16:creationId xmlns:a16="http://schemas.microsoft.com/office/drawing/2014/main" id="{5033687E-2F83-4E90-B11A-4B998C15403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0" y="0"/>
            <a:ext cx="818708" cy="6427381"/>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79" name="Straight Connector 78">
            <a:extLst>
              <a:ext uri="{FF2B5EF4-FFF2-40B4-BE49-F238E27FC236}">
                <a16:creationId xmlns:a16="http://schemas.microsoft.com/office/drawing/2014/main" id="{D292DBC3-1A72-41ED-8432-D0D64FD6314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flipV="1">
            <a:off x="-1" y="2743200"/>
            <a:ext cx="4477872" cy="4114800"/>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81" name="Straight Connector 80">
            <a:extLst>
              <a:ext uri="{FF2B5EF4-FFF2-40B4-BE49-F238E27FC236}">
                <a16:creationId xmlns:a16="http://schemas.microsoft.com/office/drawing/2014/main" id="{99309E4A-5F81-4CAB-B5DB-AB4EB90C712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1602477" y="2548218"/>
            <a:ext cx="589522" cy="4309782"/>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sp>
        <p:nvSpPr>
          <p:cNvPr id="11" name="CaixaDeTexto 10">
            <a:extLst>
              <a:ext uri="{FF2B5EF4-FFF2-40B4-BE49-F238E27FC236}">
                <a16:creationId xmlns:a16="http://schemas.microsoft.com/office/drawing/2014/main" id="{7D40383D-1BF9-43CF-B0E2-D388736F576B}"/>
              </a:ext>
            </a:extLst>
          </p:cNvPr>
          <p:cNvSpPr txBox="1"/>
          <p:nvPr/>
        </p:nvSpPr>
        <p:spPr>
          <a:xfrm>
            <a:off x="973126" y="1727518"/>
            <a:ext cx="6127594" cy="120032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r>
              <a:rPr lang="pt-BR" sz="2400" dirty="0"/>
              <a:t>No A.T. Perdoar é liberar alguém de uma carga, no grego do N.T é deixar ir embora. Em ambos perdoar significa escolher não guardar ressentimentos</a:t>
            </a:r>
          </a:p>
        </p:txBody>
      </p:sp>
      <p:pic>
        <p:nvPicPr>
          <p:cNvPr id="3" name="Imagem 2">
            <a:extLst>
              <a:ext uri="{FF2B5EF4-FFF2-40B4-BE49-F238E27FC236}">
                <a16:creationId xmlns:a16="http://schemas.microsoft.com/office/drawing/2014/main" id="{01C30F9C-F723-4050-9651-5316066CD68D}"/>
              </a:ext>
            </a:extLst>
          </p:cNvPr>
          <p:cNvPicPr>
            <a:picLocks noChangeAspect="1"/>
          </p:cNvPicPr>
          <p:nvPr/>
        </p:nvPicPr>
        <p:blipFill>
          <a:blip r:embed="rId2"/>
          <a:stretch>
            <a:fillRect/>
          </a:stretch>
        </p:blipFill>
        <p:spPr>
          <a:xfrm>
            <a:off x="3916508" y="3301409"/>
            <a:ext cx="7571669" cy="299838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70282752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6309531-94CD-4CF6-AACE-80EC085E0F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Imagem 1">
            <a:extLst>
              <a:ext uri="{FF2B5EF4-FFF2-40B4-BE49-F238E27FC236}">
                <a16:creationId xmlns:a16="http://schemas.microsoft.com/office/drawing/2014/main" id="{CADDCD6C-B9C2-414D-A564-4183792716C2}"/>
              </a:ext>
            </a:extLst>
          </p:cNvPr>
          <p:cNvPicPr>
            <a:picLocks noChangeAspect="1"/>
          </p:cNvPicPr>
          <p:nvPr/>
        </p:nvPicPr>
        <p:blipFill rotWithShape="1">
          <a:blip r:embed="rId2"/>
          <a:srcRect l="20705" r="30710" b="-1"/>
          <a:stretch/>
        </p:blipFill>
        <p:spPr>
          <a:xfrm>
            <a:off x="20" y="-7444"/>
            <a:ext cx="4966427" cy="6874330"/>
          </a:xfrm>
          <a:custGeom>
            <a:avLst/>
            <a:gdLst/>
            <a:ahLst/>
            <a:cxnLst/>
            <a:rect l="l" t="t" r="r" b="b"/>
            <a:pathLst>
              <a:path w="4966447" h="6874330">
                <a:moveTo>
                  <a:pt x="0" y="0"/>
                </a:moveTo>
                <a:lnTo>
                  <a:pt x="4966447" y="0"/>
                </a:lnTo>
                <a:lnTo>
                  <a:pt x="3355712" y="6874330"/>
                </a:lnTo>
                <a:lnTo>
                  <a:pt x="0" y="6874330"/>
                </a:lnTo>
                <a:close/>
              </a:path>
            </a:pathLst>
          </a:custGeom>
        </p:spPr>
      </p:pic>
      <p:sp>
        <p:nvSpPr>
          <p:cNvPr id="3" name="Espaço Reservado para Conteúdo 2">
            <a:extLst>
              <a:ext uri="{FF2B5EF4-FFF2-40B4-BE49-F238E27FC236}">
                <a16:creationId xmlns:a16="http://schemas.microsoft.com/office/drawing/2014/main" id="{07243B4D-3496-437E-8228-4DC4A1456187}"/>
              </a:ext>
            </a:extLst>
          </p:cNvPr>
          <p:cNvSpPr>
            <a:spLocks noGrp="1"/>
          </p:cNvSpPr>
          <p:nvPr>
            <p:ph idx="1"/>
          </p:nvPr>
        </p:nvSpPr>
        <p:spPr>
          <a:xfrm>
            <a:off x="5146158" y="190500"/>
            <a:ext cx="6931542" cy="6134099"/>
          </a:xfrm>
        </p:spPr>
        <p:txBody>
          <a:bodyPr>
            <a:normAutofit/>
          </a:bodyPr>
          <a:lstStyle/>
          <a:p>
            <a:pPr>
              <a:lnSpc>
                <a:spcPct val="90000"/>
              </a:lnSpc>
            </a:pPr>
            <a:r>
              <a:rPr lang="pt-BR" sz="2000" b="1" i="0" dirty="0">
                <a:solidFill>
                  <a:srgbClr val="FF0000"/>
                </a:solidFill>
                <a:effectLst/>
                <a:latin typeface="times" panose="02020603050405020304" pitchFamily="18" charset="0"/>
              </a:rPr>
              <a:t>1.1. O conceito do perdão na Bíblia</a:t>
            </a:r>
            <a:br>
              <a:rPr lang="pt-BR" sz="2000" b="1" i="0" dirty="0">
                <a:effectLst/>
                <a:latin typeface="times" panose="02020603050405020304" pitchFamily="18" charset="0"/>
              </a:rPr>
            </a:br>
            <a:r>
              <a:rPr lang="pt-BR" sz="2000" b="0" i="0" u="none" strike="noStrike" baseline="0" dirty="0">
                <a:latin typeface="Georgia" panose="02040502050405020303" pitchFamily="18" charset="0"/>
              </a:rPr>
              <a:t>Na Bíblia, o conceito de perdão surge primeiro colocando Deus sempre como sujeito da ação, pois os escribas sabiam que o perdão era prerrogativa divina. Somente Deus era capaz de perdoar. No Novo Testamento, esta ideia é ampliada por Jesus e consequentemente pelos apóstolos, exortando sobre a necessidade de perdoar uns aos outros, conforme Cl 3.13. Portanto, perdoar é um dever do discípulo de Jesus.</a:t>
            </a:r>
            <a:br>
              <a:rPr lang="pt-BR" sz="2000" b="1" i="0" dirty="0">
                <a:effectLst/>
                <a:latin typeface="times" panose="02020603050405020304" pitchFamily="18" charset="0"/>
              </a:rPr>
            </a:br>
            <a:endParaRPr lang="pt-BR" sz="2000" b="1" i="0" dirty="0">
              <a:effectLst/>
              <a:latin typeface="times" panose="02020603050405020304" pitchFamily="18" charset="0"/>
            </a:endParaRPr>
          </a:p>
          <a:p>
            <a:pPr>
              <a:lnSpc>
                <a:spcPct val="90000"/>
              </a:lnSpc>
            </a:pPr>
            <a:br>
              <a:rPr lang="pt-BR" sz="2000" b="1" i="0" dirty="0">
                <a:effectLst/>
                <a:latin typeface="times" panose="02020603050405020304" pitchFamily="18" charset="0"/>
              </a:rPr>
            </a:br>
            <a:r>
              <a:rPr lang="pt-BR" sz="2000" b="1" dirty="0">
                <a:solidFill>
                  <a:srgbClr val="FF0000"/>
                </a:solidFill>
                <a:latin typeface="times" panose="02020603050405020304" pitchFamily="18" charset="0"/>
              </a:rPr>
              <a:t>1.2. Jesus ensina sobre o perdão</a:t>
            </a:r>
            <a:br>
              <a:rPr lang="pt-BR" sz="2000" b="1" i="0" dirty="0">
                <a:effectLst/>
                <a:latin typeface="times" panose="02020603050405020304" pitchFamily="18" charset="0"/>
              </a:rPr>
            </a:br>
            <a:r>
              <a:rPr lang="pt-BR" sz="2000" b="0" i="0" u="none" strike="noStrike" baseline="0" dirty="0">
                <a:latin typeface="Georgia" panose="02040502050405020303" pitchFamily="18" charset="0"/>
              </a:rPr>
              <a:t>A questão do perdão é tratada por Jesus no sermão do monte, sendo algo preponderante na ética do Reino. Na oração do Pai Nosso, Jesus pontua que precisamos perdoar as pessoas assim como Deus nos perdoa (</a:t>
            </a:r>
            <a:r>
              <a:rPr lang="pt-BR" sz="2000" b="0" i="0" u="none" strike="noStrike" baseline="0" dirty="0" err="1">
                <a:latin typeface="Georgia" panose="02040502050405020303" pitchFamily="18" charset="0"/>
              </a:rPr>
              <a:t>Mt</a:t>
            </a:r>
            <a:r>
              <a:rPr lang="pt-BR" sz="2000" b="0" i="0" u="none" strike="noStrike" baseline="0" dirty="0">
                <a:latin typeface="Georgia" panose="02040502050405020303" pitchFamily="18" charset="0"/>
              </a:rPr>
              <a:t> 6.12). Na parábola do credor incompassivo (</a:t>
            </a:r>
            <a:r>
              <a:rPr lang="pt-BR" sz="2000" b="0" i="0" u="none" strike="noStrike" baseline="0" dirty="0" err="1">
                <a:latin typeface="Georgia" panose="02040502050405020303" pitchFamily="18" charset="0"/>
              </a:rPr>
              <a:t>Mt</a:t>
            </a:r>
            <a:r>
              <a:rPr lang="pt-BR" sz="2000" b="0" i="0" u="none" strike="noStrike" baseline="0" dirty="0">
                <a:latin typeface="Georgia" panose="02040502050405020303" pitchFamily="18" charset="0"/>
              </a:rPr>
              <a:t> 18.23-35), Jesus deixa claro que a nossa dívida, que foi perdoada por Deus, era uma dívida impagável, portanto, não perdoar é sinal de ingratidão pelo que Deus fez a nosso favor</a:t>
            </a:r>
            <a:endParaRPr lang="pt-BR" sz="2000" dirty="0"/>
          </a:p>
        </p:txBody>
      </p:sp>
      <p:cxnSp>
        <p:nvCxnSpPr>
          <p:cNvPr id="10" name="Straight Connector 9">
            <a:extLst>
              <a:ext uri="{FF2B5EF4-FFF2-40B4-BE49-F238E27FC236}">
                <a16:creationId xmlns:a16="http://schemas.microsoft.com/office/drawing/2014/main" id="{F75BF611-D2A5-4454-8C47-95B0BC42284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3627455" y="-19394"/>
            <a:ext cx="806149" cy="6877392"/>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4479730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3" name="Straight Connector 12">
            <a:extLst>
              <a:ext uri="{FF2B5EF4-FFF2-40B4-BE49-F238E27FC236}">
                <a16:creationId xmlns:a16="http://schemas.microsoft.com/office/drawing/2014/main" id="{4436E0F2-A64B-471E-93C0-8DFE08CC57C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0" y="0"/>
            <a:ext cx="3119718" cy="685800"/>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C1E3AB1-2A8C-4607-9FAE-D8BDB280FE1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0" y="0"/>
            <a:ext cx="903768" cy="6543675"/>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6D66059-832F-40B6-A35F-F56C8F38A1E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flipV="1">
            <a:off x="-42863" y="5791200"/>
            <a:ext cx="6286501" cy="1066801"/>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A515E2ED-7EA9-448D-83FA-54C3DF9723B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462964" y="5848350"/>
            <a:ext cx="3729036" cy="1009650"/>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20595356-EABD-4767-AC9D-EA21FF115EC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1543158" y="1647825"/>
            <a:ext cx="648842" cy="5210175"/>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28CD9F06-9628-469C-B788-A894E3E0828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flipV="1">
            <a:off x="10781554" y="0"/>
            <a:ext cx="1410446" cy="4258340"/>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8550A431-0B61-421B-B4B7-24C0CFF0F93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flipV="1">
            <a:off x="6529388" y="-4763"/>
            <a:ext cx="5662612" cy="931975"/>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sp useBgFill="1">
        <p:nvSpPr>
          <p:cNvPr id="27" name="Rectangle 26">
            <a:extLst>
              <a:ext uri="{FF2B5EF4-FFF2-40B4-BE49-F238E27FC236}">
                <a16:creationId xmlns:a16="http://schemas.microsoft.com/office/drawing/2014/main" id="{2B78D151-52A1-46B3-8374-570DA802E9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9" name="Straight Connector 28">
            <a:extLst>
              <a:ext uri="{FF2B5EF4-FFF2-40B4-BE49-F238E27FC236}">
                <a16:creationId xmlns:a16="http://schemas.microsoft.com/office/drawing/2014/main" id="{F02C290C-EA87-457A-9927-0235DDA3544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3796146" y="3120044"/>
            <a:ext cx="8395854" cy="3726202"/>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sp>
        <p:nvSpPr>
          <p:cNvPr id="2" name="Título 1">
            <a:extLst>
              <a:ext uri="{FF2B5EF4-FFF2-40B4-BE49-F238E27FC236}">
                <a16:creationId xmlns:a16="http://schemas.microsoft.com/office/drawing/2014/main" id="{411F44E6-B0D1-4CE7-A648-50CF8C044F18}"/>
              </a:ext>
            </a:extLst>
          </p:cNvPr>
          <p:cNvSpPr>
            <a:spLocks noGrp="1"/>
          </p:cNvSpPr>
          <p:nvPr>
            <p:ph type="title"/>
          </p:nvPr>
        </p:nvSpPr>
        <p:spPr>
          <a:xfrm>
            <a:off x="698583" y="1140282"/>
            <a:ext cx="4556244" cy="3315340"/>
          </a:xfrm>
        </p:spPr>
        <p:txBody>
          <a:bodyPr vert="horz" lIns="91440" tIns="45720" rIns="91440" bIns="45720" rtlCol="0" anchor="t">
            <a:normAutofit/>
          </a:bodyPr>
          <a:lstStyle/>
          <a:p>
            <a:pPr algn="ctr"/>
            <a:r>
              <a:rPr lang="en-US" sz="4800" i="1" kern="1200" cap="all" baseline="0" dirty="0" err="1">
                <a:solidFill>
                  <a:schemeClr val="tx2"/>
                </a:solidFill>
                <a:latin typeface="+mj-lt"/>
                <a:ea typeface="+mj-ea"/>
                <a:cs typeface="+mj-cs"/>
              </a:rPr>
              <a:t>Refletindo</a:t>
            </a:r>
            <a:endParaRPr lang="en-US" sz="4800" i="1" kern="1200" cap="all" baseline="0" dirty="0">
              <a:solidFill>
                <a:schemeClr val="tx2"/>
              </a:solidFill>
              <a:latin typeface="+mj-lt"/>
              <a:ea typeface="+mj-ea"/>
              <a:cs typeface="+mj-cs"/>
            </a:endParaRPr>
          </a:p>
        </p:txBody>
      </p:sp>
      <p:cxnSp>
        <p:nvCxnSpPr>
          <p:cNvPr id="31" name="Straight Connector 30">
            <a:extLst>
              <a:ext uri="{FF2B5EF4-FFF2-40B4-BE49-F238E27FC236}">
                <a16:creationId xmlns:a16="http://schemas.microsoft.com/office/drawing/2014/main" id="{FD73BD45-87D9-44BD-8E6F-A575FFD9C1B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382298" y="0"/>
            <a:ext cx="1446325" cy="6858000"/>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2178E38C-83CD-4BC6-893D-662EF9BFAA6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467302" y="-27684"/>
            <a:ext cx="5724698" cy="1795524"/>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pic>
        <p:nvPicPr>
          <p:cNvPr id="4" name="Imagem 3" descr="Empresária segurando um cartaz">
            <a:extLst>
              <a:ext uri="{FF2B5EF4-FFF2-40B4-BE49-F238E27FC236}">
                <a16:creationId xmlns:a16="http://schemas.microsoft.com/office/drawing/2014/main" id="{6FB81F6E-4B41-4658-9786-6F7C3E611AD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04599" y="-86439"/>
            <a:ext cx="4577597" cy="6858000"/>
          </a:xfrm>
          <a:prstGeom prst="rect">
            <a:avLst/>
          </a:prstGeom>
        </p:spPr>
      </p:pic>
      <p:sp>
        <p:nvSpPr>
          <p:cNvPr id="5" name="Espaço Reservado para Conteúdo 4">
            <a:extLst>
              <a:ext uri="{FF2B5EF4-FFF2-40B4-BE49-F238E27FC236}">
                <a16:creationId xmlns:a16="http://schemas.microsoft.com/office/drawing/2014/main" id="{1362FE5E-75B5-41BE-BD7A-4EA4B4F7EA3B}"/>
              </a:ext>
            </a:extLst>
          </p:cNvPr>
          <p:cNvSpPr>
            <a:spLocks noGrp="1"/>
          </p:cNvSpPr>
          <p:nvPr>
            <p:ph idx="1"/>
          </p:nvPr>
        </p:nvSpPr>
        <p:spPr>
          <a:xfrm rot="21435854">
            <a:off x="7911125" y="1266945"/>
            <a:ext cx="2769325" cy="1426063"/>
          </a:xfrm>
        </p:spPr>
        <p:txBody>
          <a:bodyPr vert="horz" lIns="91440" tIns="45720" rIns="91440" bIns="45720" rtlCol="0" anchor="b">
            <a:normAutofit fontScale="92500" lnSpcReduction="20000"/>
          </a:bodyPr>
          <a:lstStyle/>
          <a:p>
            <a:pPr marL="0" indent="0" algn="just">
              <a:buNone/>
            </a:pPr>
            <a:endParaRPr lang="pt-BR" sz="1600" b="0" i="0" dirty="0">
              <a:solidFill>
                <a:srgbClr val="222222"/>
              </a:solidFill>
              <a:effectLst/>
              <a:latin typeface="Georgia" panose="02040502050405020303" pitchFamily="18" charset="0"/>
            </a:endParaRPr>
          </a:p>
          <a:p>
            <a:pPr algn="just"/>
            <a:r>
              <a:rPr lang="pt-BR" sz="1600" b="0" i="0" dirty="0">
                <a:solidFill>
                  <a:srgbClr val="222222"/>
                </a:solidFill>
                <a:effectLst/>
                <a:latin typeface="Georgia" panose="02040502050405020303" pitchFamily="18" charset="0"/>
              </a:rPr>
              <a:t>"Guardar ressentimento é como tomar veneno e esperar que a outra pessoa morra". </a:t>
            </a:r>
            <a:r>
              <a:rPr lang="pt-BR" sz="1600" b="1" i="0" dirty="0">
                <a:solidFill>
                  <a:srgbClr val="222222"/>
                </a:solidFill>
                <a:effectLst/>
                <a:latin typeface="Georgia" panose="02040502050405020303" pitchFamily="18" charset="0"/>
              </a:rPr>
              <a:t>Willian Shakespeare</a:t>
            </a:r>
            <a:endParaRPr lang="pt-BR" sz="1600" b="0" i="0" dirty="0">
              <a:solidFill>
                <a:srgbClr val="222222"/>
              </a:solidFill>
              <a:effectLst/>
              <a:latin typeface="Georgia" panose="02040502050405020303" pitchFamily="18" charset="0"/>
            </a:endParaRPr>
          </a:p>
        </p:txBody>
      </p:sp>
      <p:pic>
        <p:nvPicPr>
          <p:cNvPr id="7" name="Imagem 6">
            <a:extLst>
              <a:ext uri="{FF2B5EF4-FFF2-40B4-BE49-F238E27FC236}">
                <a16:creationId xmlns:a16="http://schemas.microsoft.com/office/drawing/2014/main" id="{109F0AC2-2F6F-4D11-B3AB-E7D39D31C338}"/>
              </a:ext>
            </a:extLst>
          </p:cNvPr>
          <p:cNvPicPr>
            <a:picLocks noChangeAspect="1"/>
          </p:cNvPicPr>
          <p:nvPr/>
        </p:nvPicPr>
        <p:blipFill>
          <a:blip r:embed="rId3"/>
          <a:stretch>
            <a:fillRect/>
          </a:stretch>
        </p:blipFill>
        <p:spPr>
          <a:xfrm>
            <a:off x="571501" y="3409916"/>
            <a:ext cx="5715000" cy="3000375"/>
          </a:xfrm>
          <a:prstGeom prst="rect">
            <a:avLst/>
          </a:prstGeom>
        </p:spPr>
      </p:pic>
    </p:spTree>
    <p:extLst>
      <p:ext uri="{BB962C8B-B14F-4D97-AF65-F5344CB8AC3E}">
        <p14:creationId xmlns:p14="http://schemas.microsoft.com/office/powerpoint/2010/main" val="31944375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15F0A9D0-BB35-4CAB-B92D-E061B9D8E3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a:extLst>
              <a:ext uri="{FF2B5EF4-FFF2-40B4-BE49-F238E27FC236}">
                <a16:creationId xmlns:a16="http://schemas.microsoft.com/office/drawing/2014/main" id="{52F5DE35-776B-4C7D-AF2E-514E68BDD2F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0" y="0"/>
            <a:ext cx="698360" cy="5702440"/>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4A65E4E8-1272-4386-BDFE-0129D7A7E2D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flipV="1">
            <a:off x="9642143" y="0"/>
            <a:ext cx="2549857" cy="2074460"/>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A6515F51-DBC6-42B8-9C34-749F69BB656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897737" y="0"/>
            <a:ext cx="1294263" cy="5991367"/>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sp>
        <p:nvSpPr>
          <p:cNvPr id="2" name="Título 1">
            <a:extLst>
              <a:ext uri="{FF2B5EF4-FFF2-40B4-BE49-F238E27FC236}">
                <a16:creationId xmlns:a16="http://schemas.microsoft.com/office/drawing/2014/main" id="{12E827F1-C71C-4237-BC44-2C4D13C0065C}"/>
              </a:ext>
            </a:extLst>
          </p:cNvPr>
          <p:cNvSpPr>
            <a:spLocks noGrp="1"/>
          </p:cNvSpPr>
          <p:nvPr>
            <p:ph type="title"/>
          </p:nvPr>
        </p:nvSpPr>
        <p:spPr>
          <a:xfrm>
            <a:off x="1015820" y="459458"/>
            <a:ext cx="10529048" cy="1476375"/>
          </a:xfrm>
        </p:spPr>
        <p:txBody>
          <a:bodyPr>
            <a:normAutofit/>
          </a:bodyPr>
          <a:lstStyle/>
          <a:p>
            <a:r>
              <a:rPr lang="pt-BR" b="1" i="0" u="none" strike="noStrike" baseline="0" dirty="0">
                <a:latin typeface="Georgia" panose="02040502050405020303" pitchFamily="18" charset="0"/>
              </a:rPr>
              <a:t>2. A SÁBIA ESCOLHA DE JOSÉ</a:t>
            </a:r>
          </a:p>
        </p:txBody>
      </p:sp>
      <p:cxnSp>
        <p:nvCxnSpPr>
          <p:cNvPr id="18" name="Straight Connector 17">
            <a:extLst>
              <a:ext uri="{FF2B5EF4-FFF2-40B4-BE49-F238E27FC236}">
                <a16:creationId xmlns:a16="http://schemas.microsoft.com/office/drawing/2014/main" id="{873F5967-4993-405D-A3E6-84DCEFF44C2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0" y="0"/>
            <a:ext cx="2403086" cy="1037230"/>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sp>
        <p:nvSpPr>
          <p:cNvPr id="3" name="Espaço Reservado para Conteúdo 2">
            <a:extLst>
              <a:ext uri="{FF2B5EF4-FFF2-40B4-BE49-F238E27FC236}">
                <a16:creationId xmlns:a16="http://schemas.microsoft.com/office/drawing/2014/main" id="{37B9857E-8A5B-4D8B-920F-C57234EFB462}"/>
              </a:ext>
            </a:extLst>
          </p:cNvPr>
          <p:cNvSpPr>
            <a:spLocks noGrp="1"/>
          </p:cNvSpPr>
          <p:nvPr>
            <p:ph idx="1"/>
          </p:nvPr>
        </p:nvSpPr>
        <p:spPr>
          <a:xfrm>
            <a:off x="6722614" y="3730780"/>
            <a:ext cx="4966447" cy="2825440"/>
          </a:xfrm>
        </p:spPr>
        <p:style>
          <a:lnRef idx="2">
            <a:schemeClr val="accent2">
              <a:shade val="50000"/>
            </a:schemeClr>
          </a:lnRef>
          <a:fillRef idx="1">
            <a:schemeClr val="accent2"/>
          </a:fillRef>
          <a:effectRef idx="0">
            <a:schemeClr val="accent2"/>
          </a:effectRef>
          <a:fontRef idx="minor">
            <a:schemeClr val="lt1"/>
          </a:fontRef>
        </p:style>
        <p:txBody>
          <a:bodyPr>
            <a:normAutofit fontScale="92500"/>
          </a:bodyPr>
          <a:lstStyle/>
          <a:p>
            <a:r>
              <a:rPr lang="pt-BR" b="0" i="0" dirty="0">
                <a:solidFill>
                  <a:srgbClr val="222222"/>
                </a:solidFill>
                <a:effectLst/>
                <a:latin typeface="Georgia" panose="02040502050405020303" pitchFamily="18" charset="0"/>
              </a:rPr>
              <a:t>José fez uma sábia escolha ao resolver perdoar as atrocidades que sofreu  por parte de pessoas invejosas e caluniosas. Ao liberar àqueles que o haviam ferido, José esvazia sua alma para se alimentar dos sonhos de Deus e renovar as suas forças ante as crises.</a:t>
            </a:r>
            <a:endParaRPr lang="pt-BR" dirty="0"/>
          </a:p>
        </p:txBody>
      </p:sp>
      <p:cxnSp>
        <p:nvCxnSpPr>
          <p:cNvPr id="20" name="Straight Connector 19">
            <a:extLst>
              <a:ext uri="{FF2B5EF4-FFF2-40B4-BE49-F238E27FC236}">
                <a16:creationId xmlns:a16="http://schemas.microsoft.com/office/drawing/2014/main" id="{A3A523CC-BD6C-4A0D-B9DB-1DC2CE1E22F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6807758" y="5501473"/>
            <a:ext cx="5455709" cy="1356527"/>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pic>
        <p:nvPicPr>
          <p:cNvPr id="4" name="Imagem 3">
            <a:extLst>
              <a:ext uri="{FF2B5EF4-FFF2-40B4-BE49-F238E27FC236}">
                <a16:creationId xmlns:a16="http://schemas.microsoft.com/office/drawing/2014/main" id="{C709618A-B0B0-445B-A3B7-E78FD4BF235B}"/>
              </a:ext>
            </a:extLst>
          </p:cNvPr>
          <p:cNvPicPr>
            <a:picLocks noChangeAspect="1"/>
          </p:cNvPicPr>
          <p:nvPr/>
        </p:nvPicPr>
        <p:blipFill>
          <a:blip r:embed="rId2"/>
          <a:stretch>
            <a:fillRect/>
          </a:stretch>
        </p:blipFill>
        <p:spPr>
          <a:xfrm>
            <a:off x="698360" y="2051120"/>
            <a:ext cx="6024254" cy="3373582"/>
          </a:xfrm>
          <a:prstGeom prst="rect">
            <a:avLst/>
          </a:prstGeom>
        </p:spPr>
      </p:pic>
    </p:spTree>
    <p:extLst>
      <p:ext uri="{BB962C8B-B14F-4D97-AF65-F5344CB8AC3E}">
        <p14:creationId xmlns:p14="http://schemas.microsoft.com/office/powerpoint/2010/main" val="293413338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a:extLst>
              <a:ext uri="{FF2B5EF4-FFF2-40B4-BE49-F238E27FC236}">
                <a16:creationId xmlns:a16="http://schemas.microsoft.com/office/drawing/2014/main" id="{F30AB62A-3558-41FA-9876-86438FF2A874}"/>
              </a:ext>
            </a:extLst>
          </p:cNvPr>
          <p:cNvSpPr>
            <a:spLocks noGrp="1"/>
          </p:cNvSpPr>
          <p:nvPr>
            <p:ph idx="1"/>
          </p:nvPr>
        </p:nvSpPr>
        <p:spPr>
          <a:xfrm>
            <a:off x="284666" y="473342"/>
            <a:ext cx="8033834" cy="5911315"/>
          </a:xfrm>
        </p:spPr>
        <p:txBody>
          <a:bodyPr>
            <a:normAutofit fontScale="85000" lnSpcReduction="10000"/>
          </a:bodyPr>
          <a:lstStyle/>
          <a:p>
            <a:r>
              <a:rPr lang="pt-BR" b="1" i="0" dirty="0">
                <a:solidFill>
                  <a:srgbClr val="FF0000"/>
                </a:solidFill>
                <a:effectLst/>
                <a:latin typeface="times" panose="02020603050405020304" pitchFamily="18" charset="0"/>
              </a:rPr>
              <a:t>2.1 Perdoando os seus irmãos</a:t>
            </a:r>
          </a:p>
          <a:p>
            <a:br>
              <a:rPr lang="pt-BR" b="1" i="0" dirty="0">
                <a:solidFill>
                  <a:srgbClr val="323232"/>
                </a:solidFill>
                <a:effectLst/>
                <a:latin typeface="times" panose="02020603050405020304" pitchFamily="18" charset="0"/>
              </a:rPr>
            </a:br>
            <a:r>
              <a:rPr lang="pt-BR" sz="2200" b="0" i="0" u="none" strike="noStrike" baseline="0" dirty="0">
                <a:solidFill>
                  <a:srgbClr val="212121"/>
                </a:solidFill>
                <a:latin typeface="Georgia" panose="02040502050405020303" pitchFamily="18" charset="0"/>
              </a:rPr>
              <a:t>Infelizmente, muitas pessoas têm vivenciado abusos, maus tratos e traições no ambiente familiar, como consequências vivem sob a pressão de traumas, medos e angústias. Creia que Deus conhece a sua dor e convida você a sarar suas feridas e aliviar sua dor (</a:t>
            </a:r>
            <a:r>
              <a:rPr lang="pt-BR" sz="2200" b="0" i="0" u="none" strike="noStrike" baseline="0" dirty="0" err="1">
                <a:solidFill>
                  <a:srgbClr val="212121"/>
                </a:solidFill>
                <a:latin typeface="Georgia" panose="02040502050405020303" pitchFamily="18" charset="0"/>
              </a:rPr>
              <a:t>Mt</a:t>
            </a:r>
            <a:r>
              <a:rPr lang="pt-BR" sz="2200" b="0" i="0" u="none" strike="noStrike" baseline="0" dirty="0">
                <a:solidFill>
                  <a:srgbClr val="212121"/>
                </a:solidFill>
                <a:latin typeface="Georgia" panose="02040502050405020303" pitchFamily="18" charset="0"/>
              </a:rPr>
              <a:t> 11.28-30).</a:t>
            </a:r>
            <a:br>
              <a:rPr lang="pt-BR" b="1" i="0" dirty="0">
                <a:solidFill>
                  <a:srgbClr val="323232"/>
                </a:solidFill>
                <a:effectLst/>
                <a:latin typeface="times" panose="02020603050405020304" pitchFamily="18" charset="0"/>
              </a:rPr>
            </a:br>
            <a:br>
              <a:rPr lang="pt-BR" b="1" i="0" dirty="0">
                <a:solidFill>
                  <a:srgbClr val="323232"/>
                </a:solidFill>
                <a:effectLst/>
                <a:latin typeface="times" panose="02020603050405020304" pitchFamily="18" charset="0"/>
              </a:rPr>
            </a:br>
            <a:endParaRPr lang="pt-BR" b="1" i="0" dirty="0">
              <a:solidFill>
                <a:srgbClr val="323232"/>
              </a:solidFill>
              <a:effectLst/>
              <a:latin typeface="times" panose="02020603050405020304" pitchFamily="18" charset="0"/>
            </a:endParaRPr>
          </a:p>
          <a:p>
            <a:endParaRPr lang="pt-BR" b="1" dirty="0">
              <a:solidFill>
                <a:srgbClr val="323232"/>
              </a:solidFill>
              <a:latin typeface="times" panose="02020603050405020304" pitchFamily="18" charset="0"/>
            </a:endParaRPr>
          </a:p>
          <a:p>
            <a:br>
              <a:rPr lang="pt-BR" b="1" i="0" dirty="0">
                <a:solidFill>
                  <a:srgbClr val="323232"/>
                </a:solidFill>
                <a:effectLst/>
                <a:latin typeface="times" panose="02020603050405020304" pitchFamily="18" charset="0"/>
              </a:rPr>
            </a:br>
            <a:r>
              <a:rPr lang="pt-BR" b="1" i="0" dirty="0">
                <a:solidFill>
                  <a:srgbClr val="FF0000"/>
                </a:solidFill>
                <a:effectLst/>
                <a:latin typeface="times" panose="02020603050405020304" pitchFamily="18" charset="0"/>
              </a:rPr>
              <a:t>2.2. Perdoando a mulher de </a:t>
            </a:r>
            <a:r>
              <a:rPr lang="pt-BR" b="1" i="0" dirty="0" err="1">
                <a:solidFill>
                  <a:srgbClr val="FF0000"/>
                </a:solidFill>
                <a:effectLst/>
                <a:latin typeface="times" panose="02020603050405020304" pitchFamily="18" charset="0"/>
              </a:rPr>
              <a:t>Potifar</a:t>
            </a:r>
            <a:endParaRPr lang="pt-BR" b="1" i="0" dirty="0">
              <a:solidFill>
                <a:srgbClr val="FF0000"/>
              </a:solidFill>
              <a:effectLst/>
              <a:latin typeface="times" panose="02020603050405020304" pitchFamily="18" charset="0"/>
            </a:endParaRPr>
          </a:p>
          <a:p>
            <a:pPr algn="just"/>
            <a:r>
              <a:rPr lang="pt-BR" b="0" i="0" dirty="0">
                <a:solidFill>
                  <a:srgbClr val="222222"/>
                </a:solidFill>
                <a:effectLst/>
                <a:latin typeface="Georgia" panose="02040502050405020303" pitchFamily="18" charset="0"/>
              </a:rPr>
              <a:t>Os anos que José passou no cárcere devido à acusação de assédio sexual, feita pela mulher de </a:t>
            </a:r>
            <a:r>
              <a:rPr lang="pt-BR" b="0" i="0" dirty="0" err="1">
                <a:solidFill>
                  <a:srgbClr val="222222"/>
                </a:solidFill>
                <a:effectLst/>
                <a:latin typeface="Georgia" panose="02040502050405020303" pitchFamily="18" charset="0"/>
              </a:rPr>
              <a:t>Potifar</a:t>
            </a:r>
            <a:r>
              <a:rPr lang="pt-BR" dirty="0">
                <a:solidFill>
                  <a:srgbClr val="222222"/>
                </a:solidFill>
                <a:latin typeface="Georgia" panose="02040502050405020303" pitchFamily="18" charset="0"/>
              </a:rPr>
              <a:t>. </a:t>
            </a:r>
            <a:r>
              <a:rPr lang="pt-BR" b="0" i="0" dirty="0">
                <a:solidFill>
                  <a:srgbClr val="222222"/>
                </a:solidFill>
                <a:effectLst/>
                <a:latin typeface="Georgia" panose="02040502050405020303" pitchFamily="18" charset="0"/>
              </a:rPr>
              <a:t>A dor da calúnia era pior que a falta de liberdade. </a:t>
            </a:r>
          </a:p>
          <a:p>
            <a:pPr algn="just"/>
            <a:r>
              <a:rPr lang="pt-BR" b="0" i="0" dirty="0">
                <a:solidFill>
                  <a:srgbClr val="222222"/>
                </a:solidFill>
                <a:effectLst/>
                <a:latin typeface="Georgia" panose="02040502050405020303" pitchFamily="18" charset="0"/>
              </a:rPr>
              <a:t>Em nossos dias, contemplamos pessoas a todo tempo procurando fazer justiça com as próprias mãos, alimentando-se de ódio e rancor. Em Romanos 12.19, aprendemos que "a vingança pertence a Deus e ele retribuirá a cada um". Não podemos deixar brotar no coração raiz de amargura, mas devemos ser curados para curar.</a:t>
            </a:r>
          </a:p>
        </p:txBody>
      </p:sp>
      <p:sp>
        <p:nvSpPr>
          <p:cNvPr id="5" name="CaixaDeTexto 4">
            <a:extLst>
              <a:ext uri="{FF2B5EF4-FFF2-40B4-BE49-F238E27FC236}">
                <a16:creationId xmlns:a16="http://schemas.microsoft.com/office/drawing/2014/main" id="{1126F1B7-E2F4-4568-B720-F60F891B6E3E}"/>
              </a:ext>
            </a:extLst>
          </p:cNvPr>
          <p:cNvSpPr txBox="1"/>
          <p:nvPr/>
        </p:nvSpPr>
        <p:spPr>
          <a:xfrm>
            <a:off x="8489175" y="1247440"/>
            <a:ext cx="3258943" cy="147732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r>
              <a:rPr lang="pt-BR" b="0" i="0" dirty="0">
                <a:solidFill>
                  <a:schemeClr val="bg1"/>
                </a:solidFill>
                <a:effectLst/>
                <a:latin typeface="Georgia" panose="02040502050405020303" pitchFamily="18" charset="0"/>
              </a:rPr>
              <a:t>Remoer o passado era assinar seu atestado de óbito, libertar-se do passado era se abrir para novas possibilidades</a:t>
            </a:r>
            <a:endParaRPr lang="pt-BR" dirty="0">
              <a:solidFill>
                <a:schemeClr val="bg1"/>
              </a:solidFill>
            </a:endParaRPr>
          </a:p>
        </p:txBody>
      </p:sp>
      <p:pic>
        <p:nvPicPr>
          <p:cNvPr id="6" name="Imagem 5">
            <a:extLst>
              <a:ext uri="{FF2B5EF4-FFF2-40B4-BE49-F238E27FC236}">
                <a16:creationId xmlns:a16="http://schemas.microsoft.com/office/drawing/2014/main" id="{DE478769-BAD3-4B6B-A7D9-3D03129577AD}"/>
              </a:ext>
            </a:extLst>
          </p:cNvPr>
          <p:cNvPicPr>
            <a:picLocks noChangeAspect="1"/>
          </p:cNvPicPr>
          <p:nvPr/>
        </p:nvPicPr>
        <p:blipFill>
          <a:blip r:embed="rId2"/>
          <a:stretch>
            <a:fillRect/>
          </a:stretch>
        </p:blipFill>
        <p:spPr>
          <a:xfrm>
            <a:off x="8533933" y="3215232"/>
            <a:ext cx="3169425" cy="3169425"/>
          </a:xfrm>
          <a:prstGeom prst="rect">
            <a:avLst/>
          </a:prstGeom>
        </p:spPr>
      </p:pic>
    </p:spTree>
    <p:extLst>
      <p:ext uri="{BB962C8B-B14F-4D97-AF65-F5344CB8AC3E}">
        <p14:creationId xmlns:p14="http://schemas.microsoft.com/office/powerpoint/2010/main" val="330023675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3" name="Rectangle 52">
            <a:extLst>
              <a:ext uri="{FF2B5EF4-FFF2-40B4-BE49-F238E27FC236}">
                <a16:creationId xmlns:a16="http://schemas.microsoft.com/office/drawing/2014/main" id="{22171661-0838-4942-A149-8C1B789266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CD931902-00B7-4CA9-A4CD-4685588AE472}"/>
              </a:ext>
            </a:extLst>
          </p:cNvPr>
          <p:cNvSpPr>
            <a:spLocks noGrp="1"/>
          </p:cNvSpPr>
          <p:nvPr>
            <p:ph type="title"/>
          </p:nvPr>
        </p:nvSpPr>
        <p:spPr>
          <a:xfrm>
            <a:off x="1114426" y="533400"/>
            <a:ext cx="4529138" cy="1671639"/>
          </a:xfrm>
        </p:spPr>
        <p:txBody>
          <a:bodyPr>
            <a:normAutofit/>
          </a:bodyPr>
          <a:lstStyle/>
          <a:p>
            <a:br>
              <a:rPr lang="pt-BR" sz="2800" b="1" i="0" dirty="0">
                <a:effectLst/>
                <a:latin typeface="times" panose="02020603050405020304" pitchFamily="18" charset="0"/>
              </a:rPr>
            </a:br>
            <a:r>
              <a:rPr lang="pt-BR" sz="2800" b="1" i="0" u="none" strike="noStrike" baseline="0" dirty="0">
                <a:latin typeface="Georgia" panose="02040502050405020303" pitchFamily="18" charset="0"/>
              </a:rPr>
              <a:t>3. O PERDÃO LIBERA BÊNÇÃOS</a:t>
            </a:r>
            <a:br>
              <a:rPr lang="pt-BR" sz="2800" b="1" i="0" u="none" strike="noStrike" baseline="0" dirty="0">
                <a:latin typeface="Georgia" panose="02040502050405020303" pitchFamily="18" charset="0"/>
              </a:rPr>
            </a:br>
            <a:endParaRPr lang="pt-BR" sz="2800" b="0" i="0" u="none" strike="noStrike" baseline="0" dirty="0">
              <a:latin typeface="Georgia" panose="02040502050405020303" pitchFamily="18" charset="0"/>
            </a:endParaRPr>
          </a:p>
        </p:txBody>
      </p:sp>
      <p:sp>
        <p:nvSpPr>
          <p:cNvPr id="3" name="Espaço Reservado para Conteúdo 2">
            <a:extLst>
              <a:ext uri="{FF2B5EF4-FFF2-40B4-BE49-F238E27FC236}">
                <a16:creationId xmlns:a16="http://schemas.microsoft.com/office/drawing/2014/main" id="{75F98C67-9079-46B7-941F-4C4BA2C6459F}"/>
              </a:ext>
            </a:extLst>
          </p:cNvPr>
          <p:cNvSpPr>
            <a:spLocks noGrp="1"/>
          </p:cNvSpPr>
          <p:nvPr>
            <p:ph idx="1"/>
          </p:nvPr>
        </p:nvSpPr>
        <p:spPr>
          <a:xfrm>
            <a:off x="1104900" y="2205038"/>
            <a:ext cx="4405314" cy="4119561"/>
          </a:xfrm>
        </p:spPr>
        <p:txBody>
          <a:bodyPr>
            <a:normAutofit/>
          </a:bodyPr>
          <a:lstStyle/>
          <a:p>
            <a:pPr>
              <a:lnSpc>
                <a:spcPct val="90000"/>
              </a:lnSpc>
            </a:pPr>
            <a:r>
              <a:rPr lang="pt-BR" b="0" i="0">
                <a:effectLst/>
                <a:latin typeface="Georgia" panose="02040502050405020303" pitchFamily="18" charset="0"/>
              </a:rPr>
              <a:t>Quando a Bíblia fala sobre a importância do perdão, está dizendo que os discípulos de Cristo precisam exercitar o que Deus fez por nós e em nós. Através do sacrifício de Cristo, Ele nos reconciliou com Deus e, em Cristo, precisamos nos desprender de nosso orgulho e liberar o perdão para os nossos algozes</a:t>
            </a:r>
            <a:endParaRPr lang="pt-BR"/>
          </a:p>
        </p:txBody>
      </p:sp>
      <p:cxnSp>
        <p:nvCxnSpPr>
          <p:cNvPr id="55" name="Straight Connector 54">
            <a:extLst>
              <a:ext uri="{FF2B5EF4-FFF2-40B4-BE49-F238E27FC236}">
                <a16:creationId xmlns:a16="http://schemas.microsoft.com/office/drawing/2014/main" id="{BB04A404-AF1E-4EC9-AF7D-46C68BFCEBB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8430398" y="-1"/>
            <a:ext cx="2559923" cy="6857999"/>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B1874503-FE8B-408C-ABAF-2B72BAC2966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9741182" y="0"/>
            <a:ext cx="725518" cy="6857999"/>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pic>
        <p:nvPicPr>
          <p:cNvPr id="4" name="Imagem 3">
            <a:extLst>
              <a:ext uri="{FF2B5EF4-FFF2-40B4-BE49-F238E27FC236}">
                <a16:creationId xmlns:a16="http://schemas.microsoft.com/office/drawing/2014/main" id="{9A4881BE-F225-4F3A-95CF-191E516D3C30}"/>
              </a:ext>
            </a:extLst>
          </p:cNvPr>
          <p:cNvPicPr>
            <a:picLocks noChangeAspect="1"/>
          </p:cNvPicPr>
          <p:nvPr/>
        </p:nvPicPr>
        <p:blipFill>
          <a:blip r:embed="rId2"/>
          <a:stretch>
            <a:fillRect/>
          </a:stretch>
        </p:blipFill>
        <p:spPr>
          <a:xfrm>
            <a:off x="6096001" y="1572483"/>
            <a:ext cx="5562600" cy="3713035"/>
          </a:xfrm>
          <a:prstGeom prst="rect">
            <a:avLst/>
          </a:prstGeom>
        </p:spPr>
      </p:pic>
    </p:spTree>
    <p:extLst>
      <p:ext uri="{BB962C8B-B14F-4D97-AF65-F5344CB8AC3E}">
        <p14:creationId xmlns:p14="http://schemas.microsoft.com/office/powerpoint/2010/main" val="252511816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a:extLst>
              <a:ext uri="{FF2B5EF4-FFF2-40B4-BE49-F238E27FC236}">
                <a16:creationId xmlns:a16="http://schemas.microsoft.com/office/drawing/2014/main" id="{C5E6C08E-9BB9-4FBF-A6F5-CD63277D64DC}"/>
              </a:ext>
            </a:extLst>
          </p:cNvPr>
          <p:cNvSpPr>
            <a:spLocks noGrp="1"/>
          </p:cNvSpPr>
          <p:nvPr>
            <p:ph idx="1"/>
          </p:nvPr>
        </p:nvSpPr>
        <p:spPr>
          <a:xfrm>
            <a:off x="787400" y="452708"/>
            <a:ext cx="8077820" cy="6322742"/>
          </a:xfrm>
        </p:spPr>
        <p:txBody>
          <a:bodyPr>
            <a:normAutofit/>
          </a:bodyPr>
          <a:lstStyle/>
          <a:p>
            <a:r>
              <a:rPr lang="pt-BR" b="1" i="0" dirty="0">
                <a:solidFill>
                  <a:srgbClr val="FF0000"/>
                </a:solidFill>
                <a:effectLst/>
                <a:latin typeface="times" panose="02020603050405020304" pitchFamily="18" charset="0"/>
              </a:rPr>
              <a:t>3.1. Prosperando em terra estranha</a:t>
            </a:r>
          </a:p>
          <a:p>
            <a:br>
              <a:rPr lang="pt-BR" b="1" i="0" dirty="0">
                <a:solidFill>
                  <a:srgbClr val="323232"/>
                </a:solidFill>
                <a:effectLst/>
                <a:latin typeface="times" panose="02020603050405020304" pitchFamily="18" charset="0"/>
              </a:rPr>
            </a:br>
            <a:r>
              <a:rPr lang="pt-BR" sz="1800" b="0" i="0" u="none" strike="noStrike" baseline="0" dirty="0">
                <a:solidFill>
                  <a:srgbClr val="212121"/>
                </a:solidFill>
                <a:latin typeface="Georgia" panose="02040502050405020303" pitchFamily="18" charset="0"/>
              </a:rPr>
              <a:t>Mesmo dentro de um presídio, Deus fez José desfrutar de privilégios. Em pleno cárcere, José serve de bênção para outros presos, interpreta sonhos e irradia graça. José, independente do que as pessoas faziam com ele e do lugar em que se encontrava, escolhia sempre viver e esperar os sonhos de Deus em sua vida.</a:t>
            </a:r>
          </a:p>
          <a:p>
            <a:endParaRPr lang="pt-BR" sz="1800" b="0" i="0" u="none" strike="noStrike" baseline="0" dirty="0">
              <a:solidFill>
                <a:srgbClr val="212121"/>
              </a:solidFill>
              <a:latin typeface="Georgia" panose="02040502050405020303" pitchFamily="18" charset="0"/>
            </a:endParaRPr>
          </a:p>
          <a:p>
            <a:endParaRPr lang="pt-BR" b="1" i="0" dirty="0">
              <a:solidFill>
                <a:srgbClr val="323232"/>
              </a:solidFill>
              <a:effectLst/>
              <a:latin typeface="times" panose="02020603050405020304" pitchFamily="18" charset="0"/>
            </a:endParaRPr>
          </a:p>
          <a:p>
            <a:pPr algn="just"/>
            <a:br>
              <a:rPr lang="pt-BR" b="1" i="0" dirty="0">
                <a:solidFill>
                  <a:srgbClr val="323232"/>
                </a:solidFill>
                <a:effectLst/>
                <a:latin typeface="times" panose="02020603050405020304" pitchFamily="18" charset="0"/>
              </a:rPr>
            </a:br>
            <a:r>
              <a:rPr lang="pt-BR" b="1" i="0" dirty="0">
                <a:solidFill>
                  <a:srgbClr val="FF0000"/>
                </a:solidFill>
                <a:effectLst/>
                <a:latin typeface="times" panose="02020603050405020304" pitchFamily="18" charset="0"/>
              </a:rPr>
              <a:t>3.2. Ocupando lugar de honra</a:t>
            </a:r>
            <a:br>
              <a:rPr lang="pt-BR" b="1" i="0" dirty="0">
                <a:solidFill>
                  <a:srgbClr val="323232"/>
                </a:solidFill>
                <a:effectLst/>
                <a:latin typeface="times" panose="02020603050405020304" pitchFamily="18" charset="0"/>
              </a:rPr>
            </a:br>
            <a:r>
              <a:rPr lang="pt-BR" sz="1400" b="0" i="0" dirty="0">
                <a:solidFill>
                  <a:srgbClr val="222222"/>
                </a:solidFill>
                <a:effectLst/>
                <a:latin typeface="Georgia" panose="02040502050405020303" pitchFamily="18" charset="0"/>
              </a:rPr>
              <a:t>A reviravolta que acontece na vida de José é digna de nota: um prisioneiro que se torna o homem mais poderoso de todo o Egito é algo inusitado. O fato de José escolher viver novas experiências e não se prender ao passado o levou a lugares inimagináveis. O próprio Faraó reconhece que, em José, existia algo sobrenatural (</a:t>
            </a:r>
            <a:r>
              <a:rPr lang="pt-BR" sz="1400" b="0" i="0" dirty="0" err="1">
                <a:solidFill>
                  <a:srgbClr val="222222"/>
                </a:solidFill>
                <a:effectLst/>
                <a:latin typeface="Georgia" panose="02040502050405020303" pitchFamily="18" charset="0"/>
              </a:rPr>
              <a:t>Gn</a:t>
            </a:r>
            <a:r>
              <a:rPr lang="pt-BR" sz="1400" b="0" i="0" dirty="0">
                <a:solidFill>
                  <a:srgbClr val="222222"/>
                </a:solidFill>
                <a:effectLst/>
                <a:latin typeface="Georgia" panose="02040502050405020303" pitchFamily="18" charset="0"/>
              </a:rPr>
              <a:t> 41.38).</a:t>
            </a:r>
          </a:p>
          <a:p>
            <a:pPr algn="just"/>
            <a:r>
              <a:rPr lang="pt-BR" sz="1400" b="0" i="0" dirty="0">
                <a:solidFill>
                  <a:srgbClr val="222222"/>
                </a:solidFill>
                <a:effectLst/>
                <a:latin typeface="Georgia" panose="02040502050405020303" pitchFamily="18" charset="0"/>
              </a:rPr>
              <a:t>O nascimento dos dois filhos de José revela algo tremendo, pois o nome do primeiro filho, Manassés, esclarece que o passado foi resolvido; e o nome do seu segundo filho, Efraim, mostra a prosperidade na terra da aflição. A grande verdade aqui é que, primeiro, precisamos perdoar e, depois, experimentar a prosperidade. Perdoar revela grandeza de caráter. </a:t>
            </a:r>
          </a:p>
          <a:p>
            <a:endParaRPr lang="pt-BR" sz="1800" b="0" i="0" u="none" strike="noStrike" baseline="0" dirty="0">
              <a:solidFill>
                <a:srgbClr val="212121"/>
              </a:solidFill>
              <a:latin typeface="Georgia" panose="02040502050405020303" pitchFamily="18" charset="0"/>
            </a:endParaRPr>
          </a:p>
        </p:txBody>
      </p:sp>
      <p:sp>
        <p:nvSpPr>
          <p:cNvPr id="5" name="CaixaDeTexto 4">
            <a:extLst>
              <a:ext uri="{FF2B5EF4-FFF2-40B4-BE49-F238E27FC236}">
                <a16:creationId xmlns:a16="http://schemas.microsoft.com/office/drawing/2014/main" id="{6A2DAFC0-BAF5-49AD-95DD-99DB9AA09271}"/>
              </a:ext>
            </a:extLst>
          </p:cNvPr>
          <p:cNvSpPr txBox="1"/>
          <p:nvPr/>
        </p:nvSpPr>
        <p:spPr>
          <a:xfrm>
            <a:off x="4760641" y="3075057"/>
            <a:ext cx="6896100" cy="70788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r>
              <a:rPr lang="pt-BR" sz="2000" dirty="0"/>
              <a:t>Uma pessoa com o coração gracioso atrai as bênçãos de Deus para a sua vida e para a vida do seu próximo.</a:t>
            </a:r>
          </a:p>
        </p:txBody>
      </p:sp>
    </p:spTree>
    <p:extLst>
      <p:ext uri="{BB962C8B-B14F-4D97-AF65-F5344CB8AC3E}">
        <p14:creationId xmlns:p14="http://schemas.microsoft.com/office/powerpoint/2010/main" val="50303593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43FADE-9FD6-424B-805C-9FA81BFBA58E}"/>
              </a:ext>
            </a:extLst>
          </p:cNvPr>
          <p:cNvSpPr>
            <a:spLocks noGrp="1"/>
          </p:cNvSpPr>
          <p:nvPr>
            <p:ph type="title"/>
          </p:nvPr>
        </p:nvSpPr>
        <p:spPr/>
        <p:txBody>
          <a:bodyPr/>
          <a:lstStyle/>
          <a:p>
            <a:r>
              <a:rPr lang="pt-BR" dirty="0"/>
              <a:t>complementando</a:t>
            </a:r>
          </a:p>
        </p:txBody>
      </p:sp>
      <p:sp>
        <p:nvSpPr>
          <p:cNvPr id="4" name="CaixaDeTexto 3">
            <a:extLst>
              <a:ext uri="{FF2B5EF4-FFF2-40B4-BE49-F238E27FC236}">
                <a16:creationId xmlns:a16="http://schemas.microsoft.com/office/drawing/2014/main" id="{272ACC0E-DE6D-4247-9EA4-7335ECE11D0F}"/>
              </a:ext>
            </a:extLst>
          </p:cNvPr>
          <p:cNvSpPr txBox="1"/>
          <p:nvPr/>
        </p:nvSpPr>
        <p:spPr>
          <a:xfrm>
            <a:off x="850208" y="1628562"/>
            <a:ext cx="7540625" cy="3970318"/>
          </a:xfrm>
          <a:prstGeom prst="rect">
            <a:avLst/>
          </a:prstGeom>
        </p:spPr>
        <p:style>
          <a:lnRef idx="3">
            <a:schemeClr val="lt1"/>
          </a:lnRef>
          <a:fillRef idx="1">
            <a:schemeClr val="accent1"/>
          </a:fillRef>
          <a:effectRef idx="1">
            <a:schemeClr val="accent1"/>
          </a:effectRef>
          <a:fontRef idx="minor">
            <a:schemeClr val="lt1"/>
          </a:fontRef>
        </p:style>
        <p:txBody>
          <a:bodyPr wrap="square">
            <a:spAutoFit/>
          </a:bodyPr>
          <a:lstStyle/>
          <a:p>
            <a:r>
              <a:rPr lang="pt-BR" sz="2800" dirty="0"/>
              <a:t>Há muitas pessoas que adoecem de doenças psíquicas por não conseguir lidar com o passado de </a:t>
            </a:r>
          </a:p>
          <a:p>
            <a:r>
              <a:rPr lang="pt-BR" sz="2800" dirty="0"/>
              <a:t>a.    perdas,</a:t>
            </a:r>
          </a:p>
          <a:p>
            <a:pPr marL="457200" indent="-457200">
              <a:buAutoNum type="alphaLcPeriod" startAt="2"/>
            </a:pPr>
            <a:r>
              <a:rPr lang="pt-BR" sz="2800" dirty="0"/>
              <a:t>traições,</a:t>
            </a:r>
          </a:p>
          <a:p>
            <a:pPr marL="457200" indent="-457200">
              <a:buAutoNum type="alphaLcPeriod" startAt="2"/>
            </a:pPr>
            <a:r>
              <a:rPr lang="pt-BR" sz="2800" dirty="0"/>
              <a:t> abandono </a:t>
            </a:r>
          </a:p>
          <a:p>
            <a:pPr marL="457200" indent="-457200">
              <a:buAutoNum type="alphaLcPeriod" startAt="2"/>
            </a:pPr>
            <a:r>
              <a:rPr lang="pt-BR" sz="2800" dirty="0"/>
              <a:t> abuso</a:t>
            </a:r>
          </a:p>
          <a:p>
            <a:pPr marL="457200" indent="-457200">
              <a:buAutoNum type="alphaLcPeriod" startAt="2"/>
            </a:pPr>
            <a:endParaRPr lang="pt-BR" sz="2800" dirty="0"/>
          </a:p>
          <a:p>
            <a:r>
              <a:rPr lang="pt-BR" sz="2800" dirty="0"/>
              <a:t>O alto índice de suicídios, depressão e síndromes, muitas vezes está associado a um passado não resolvido</a:t>
            </a:r>
          </a:p>
        </p:txBody>
      </p:sp>
      <p:pic>
        <p:nvPicPr>
          <p:cNvPr id="5" name="Imagem 4" descr="Empresário levantando a mão">
            <a:extLst>
              <a:ext uri="{FF2B5EF4-FFF2-40B4-BE49-F238E27FC236}">
                <a16:creationId xmlns:a16="http://schemas.microsoft.com/office/drawing/2014/main" id="{347C6BE6-FE19-4510-8DA4-1697DA20C73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86723" y="0"/>
            <a:ext cx="3362277" cy="6858000"/>
          </a:xfrm>
          <a:prstGeom prst="rect">
            <a:avLst/>
          </a:prstGeom>
        </p:spPr>
      </p:pic>
    </p:spTree>
    <p:extLst>
      <p:ext uri="{BB962C8B-B14F-4D97-AF65-F5344CB8AC3E}">
        <p14:creationId xmlns:p14="http://schemas.microsoft.com/office/powerpoint/2010/main" val="37430687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224" name="Straight Connector 98">
            <a:extLst>
              <a:ext uri="{FF2B5EF4-FFF2-40B4-BE49-F238E27FC236}">
                <a16:creationId xmlns:a16="http://schemas.microsoft.com/office/drawing/2014/main" id="{4436E0F2-A64B-471E-93C0-8DFE08CC57C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0" y="0"/>
            <a:ext cx="3119718" cy="685800"/>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225" name="Straight Connector 100">
            <a:extLst>
              <a:ext uri="{FF2B5EF4-FFF2-40B4-BE49-F238E27FC236}">
                <a16:creationId xmlns:a16="http://schemas.microsoft.com/office/drawing/2014/main" id="{DC1E3AB1-2A8C-4607-9FAE-D8BDB280FE1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0" y="0"/>
            <a:ext cx="903768" cy="6543675"/>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226" name="Straight Connector 102">
            <a:extLst>
              <a:ext uri="{FF2B5EF4-FFF2-40B4-BE49-F238E27FC236}">
                <a16:creationId xmlns:a16="http://schemas.microsoft.com/office/drawing/2014/main" id="{26D66059-832F-40B6-A35F-F56C8F38A1E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flipV="1">
            <a:off x="-42863" y="5791200"/>
            <a:ext cx="6286501" cy="1066801"/>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227" name="Straight Connector 104">
            <a:extLst>
              <a:ext uri="{FF2B5EF4-FFF2-40B4-BE49-F238E27FC236}">
                <a16:creationId xmlns:a16="http://schemas.microsoft.com/office/drawing/2014/main" id="{A515E2ED-7EA9-448D-83FA-54C3DF9723B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462964" y="5848350"/>
            <a:ext cx="3729036" cy="1009650"/>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228" name="Straight Connector 106">
            <a:extLst>
              <a:ext uri="{FF2B5EF4-FFF2-40B4-BE49-F238E27FC236}">
                <a16:creationId xmlns:a16="http://schemas.microsoft.com/office/drawing/2014/main" id="{20595356-EABD-4767-AC9D-EA21FF115EC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1543158" y="1647825"/>
            <a:ext cx="648842" cy="5210175"/>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229" name="Straight Connector 108">
            <a:extLst>
              <a:ext uri="{FF2B5EF4-FFF2-40B4-BE49-F238E27FC236}">
                <a16:creationId xmlns:a16="http://schemas.microsoft.com/office/drawing/2014/main" id="{28CD9F06-9628-469C-B788-A894E3E0828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flipV="1">
            <a:off x="10781554" y="0"/>
            <a:ext cx="1410446" cy="4258340"/>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230" name="Straight Connector 110">
            <a:extLst>
              <a:ext uri="{FF2B5EF4-FFF2-40B4-BE49-F238E27FC236}">
                <a16:creationId xmlns:a16="http://schemas.microsoft.com/office/drawing/2014/main" id="{8550A431-0B61-421B-B4B7-24C0CFF0F93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flipV="1">
            <a:off x="6529388" y="-4763"/>
            <a:ext cx="5662612" cy="931975"/>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sp useBgFill="1">
        <p:nvSpPr>
          <p:cNvPr id="231" name="Rectangle 112">
            <a:extLst>
              <a:ext uri="{FF2B5EF4-FFF2-40B4-BE49-F238E27FC236}">
                <a16:creationId xmlns:a16="http://schemas.microsoft.com/office/drawing/2014/main" id="{8B2BAECB-35E2-4DD9-8B8C-22D215DD0C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Imagem 2" descr="Uma escala de balança digital usando círculos">
            <a:extLst>
              <a:ext uri="{FF2B5EF4-FFF2-40B4-BE49-F238E27FC236}">
                <a16:creationId xmlns:a16="http://schemas.microsoft.com/office/drawing/2014/main" id="{6B144F4B-4F85-4BD3-A551-79063202C90A}"/>
              </a:ext>
            </a:extLst>
          </p:cNvPr>
          <p:cNvPicPr>
            <a:picLocks noChangeAspect="1"/>
          </p:cNvPicPr>
          <p:nvPr/>
        </p:nvPicPr>
        <p:blipFill rotWithShape="1">
          <a:blip r:embed="rId2">
            <a:extLst>
              <a:ext uri="{28A0092B-C50C-407E-A947-70E740481C1C}">
                <a14:useLocalDpi xmlns:a14="http://schemas.microsoft.com/office/drawing/2010/main" val="0"/>
              </a:ext>
            </a:extLst>
          </a:blip>
          <a:srcRect l="28394" r="25262" b="1"/>
          <a:stretch/>
        </p:blipFill>
        <p:spPr>
          <a:xfrm>
            <a:off x="6938682" y="10"/>
            <a:ext cx="5253320" cy="6857990"/>
          </a:xfrm>
          <a:custGeom>
            <a:avLst/>
            <a:gdLst/>
            <a:ahLst/>
            <a:cxnLst/>
            <a:rect l="l" t="t" r="r" b="b"/>
            <a:pathLst>
              <a:path w="5253320" h="6858000">
                <a:moveTo>
                  <a:pt x="722088" y="0"/>
                </a:moveTo>
                <a:lnTo>
                  <a:pt x="5253320" y="0"/>
                </a:lnTo>
                <a:lnTo>
                  <a:pt x="5253320" y="6858000"/>
                </a:lnTo>
                <a:lnTo>
                  <a:pt x="0" y="6858000"/>
                </a:lnTo>
                <a:close/>
              </a:path>
            </a:pathLst>
          </a:custGeom>
        </p:spPr>
      </p:pic>
      <p:sp>
        <p:nvSpPr>
          <p:cNvPr id="6" name="Título 5">
            <a:extLst>
              <a:ext uri="{FF2B5EF4-FFF2-40B4-BE49-F238E27FC236}">
                <a16:creationId xmlns:a16="http://schemas.microsoft.com/office/drawing/2014/main" id="{16D220E9-2B77-4DBF-8F78-273ACBE2E8FD}"/>
              </a:ext>
            </a:extLst>
          </p:cNvPr>
          <p:cNvSpPr>
            <a:spLocks noGrp="1"/>
          </p:cNvSpPr>
          <p:nvPr>
            <p:ph type="title"/>
          </p:nvPr>
        </p:nvSpPr>
        <p:spPr>
          <a:xfrm>
            <a:off x="1104901" y="467834"/>
            <a:ext cx="6132605" cy="1738422"/>
          </a:xfrm>
        </p:spPr>
        <p:txBody>
          <a:bodyPr vert="horz" lIns="91440" tIns="45720" rIns="91440" bIns="45720" rtlCol="0" anchor="ctr">
            <a:normAutofit/>
          </a:bodyPr>
          <a:lstStyle/>
          <a:p>
            <a:r>
              <a:rPr lang="en-US"/>
              <a:t>Conclusão </a:t>
            </a:r>
            <a:br>
              <a:rPr lang="en-US"/>
            </a:br>
            <a:endParaRPr lang="en-US"/>
          </a:p>
        </p:txBody>
      </p:sp>
      <p:cxnSp>
        <p:nvCxnSpPr>
          <p:cNvPr id="232" name="Straight Connector 114">
            <a:extLst>
              <a:ext uri="{FF2B5EF4-FFF2-40B4-BE49-F238E27FC236}">
                <a16:creationId xmlns:a16="http://schemas.microsoft.com/office/drawing/2014/main" id="{13AC671C-E66F-43C5-A66A-C477339DD23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flipV="1">
            <a:off x="5528235" y="0"/>
            <a:ext cx="6663765" cy="992094"/>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sp>
        <p:nvSpPr>
          <p:cNvPr id="10" name="CaixaDeTexto 9">
            <a:extLst>
              <a:ext uri="{FF2B5EF4-FFF2-40B4-BE49-F238E27FC236}">
                <a16:creationId xmlns:a16="http://schemas.microsoft.com/office/drawing/2014/main" id="{BB4B6027-2E4E-4426-AC99-BB5CA2DEB231}"/>
              </a:ext>
            </a:extLst>
          </p:cNvPr>
          <p:cNvSpPr txBox="1"/>
          <p:nvPr/>
        </p:nvSpPr>
        <p:spPr>
          <a:xfrm>
            <a:off x="1104902" y="2206255"/>
            <a:ext cx="5487146" cy="4118345"/>
          </a:xfrm>
          <a:prstGeom prst="rect">
            <a:avLst/>
          </a:prstGeom>
        </p:spPr>
        <p:txBody>
          <a:bodyPr vert="horz" lIns="91440" tIns="45720" rIns="91440" bIns="45720" rtlCol="0">
            <a:normAutofit/>
          </a:bodyPr>
          <a:lstStyle/>
          <a:p>
            <a:pPr indent="-228600">
              <a:spcAft>
                <a:spcPts val="600"/>
              </a:spcAft>
              <a:buSzPct val="80000"/>
              <a:buFont typeface="Arial" panose="020B0604020202020204" pitchFamily="34" charset="0"/>
              <a:buChar char="•"/>
            </a:pPr>
            <a:r>
              <a:rPr lang="en-US" sz="4000" b="0" i="0" dirty="0" err="1">
                <a:solidFill>
                  <a:schemeClr val="tx2"/>
                </a:solidFill>
                <a:effectLst/>
              </a:rPr>
              <a:t>Precisamos</a:t>
            </a:r>
            <a:r>
              <a:rPr lang="en-US" sz="4000" b="0" i="0" dirty="0">
                <a:solidFill>
                  <a:schemeClr val="tx2"/>
                </a:solidFill>
                <a:effectLst/>
              </a:rPr>
              <a:t> </a:t>
            </a:r>
            <a:r>
              <a:rPr lang="en-US" sz="4000" b="0" i="0" dirty="0" err="1">
                <a:solidFill>
                  <a:schemeClr val="tx2"/>
                </a:solidFill>
                <a:effectLst/>
              </a:rPr>
              <a:t>exercitar</a:t>
            </a:r>
            <a:r>
              <a:rPr lang="en-US" sz="4000" b="0" i="0" dirty="0">
                <a:solidFill>
                  <a:schemeClr val="tx2"/>
                </a:solidFill>
                <a:effectLst/>
              </a:rPr>
              <a:t> o </a:t>
            </a:r>
            <a:r>
              <a:rPr lang="en-US" sz="4000" b="0" i="0" dirty="0" err="1">
                <a:solidFill>
                  <a:schemeClr val="tx2"/>
                </a:solidFill>
                <a:effectLst/>
              </a:rPr>
              <a:t>perdão</a:t>
            </a:r>
            <a:r>
              <a:rPr lang="en-US" sz="4000" b="0" i="0" dirty="0">
                <a:solidFill>
                  <a:schemeClr val="tx2"/>
                </a:solidFill>
                <a:effectLst/>
              </a:rPr>
              <a:t> </a:t>
            </a:r>
            <a:r>
              <a:rPr lang="en-US" sz="4000" b="0" i="0" dirty="0" err="1">
                <a:solidFill>
                  <a:schemeClr val="tx2"/>
                </a:solidFill>
                <a:effectLst/>
              </a:rPr>
              <a:t>em</a:t>
            </a:r>
            <a:r>
              <a:rPr lang="en-US" sz="4000" b="0" i="0" dirty="0">
                <a:solidFill>
                  <a:schemeClr val="tx2"/>
                </a:solidFill>
                <a:effectLst/>
              </a:rPr>
              <a:t> </a:t>
            </a:r>
            <a:r>
              <a:rPr lang="en-US" sz="4000" b="0" i="0" dirty="0" err="1">
                <a:solidFill>
                  <a:schemeClr val="tx2"/>
                </a:solidFill>
                <a:effectLst/>
              </a:rPr>
              <a:t>nossa</a:t>
            </a:r>
            <a:r>
              <a:rPr lang="en-US" sz="4000" b="0" i="0" dirty="0">
                <a:solidFill>
                  <a:schemeClr val="tx2"/>
                </a:solidFill>
                <a:effectLst/>
              </a:rPr>
              <a:t> </a:t>
            </a:r>
            <a:r>
              <a:rPr lang="en-US" sz="4000" b="0" i="0" dirty="0" err="1">
                <a:solidFill>
                  <a:schemeClr val="tx2"/>
                </a:solidFill>
                <a:effectLst/>
              </a:rPr>
              <a:t>vida</a:t>
            </a:r>
            <a:r>
              <a:rPr lang="en-US" sz="4000" b="0" i="0" dirty="0">
                <a:solidFill>
                  <a:schemeClr val="tx2"/>
                </a:solidFill>
                <a:effectLst/>
              </a:rPr>
              <a:t>, para que </a:t>
            </a:r>
            <a:r>
              <a:rPr lang="en-US" sz="4000" b="0" i="0" dirty="0" err="1">
                <a:solidFill>
                  <a:schemeClr val="tx2"/>
                </a:solidFill>
                <a:effectLst/>
              </a:rPr>
              <a:t>venhamos</a:t>
            </a:r>
            <a:r>
              <a:rPr lang="en-US" sz="4000" b="0" i="0" dirty="0">
                <a:solidFill>
                  <a:schemeClr val="tx2"/>
                </a:solidFill>
                <a:effectLst/>
              </a:rPr>
              <a:t> a </a:t>
            </a:r>
            <a:r>
              <a:rPr lang="en-US" sz="4000" b="0" i="0" dirty="0" err="1">
                <a:solidFill>
                  <a:schemeClr val="tx2"/>
                </a:solidFill>
                <a:effectLst/>
              </a:rPr>
              <a:t>exalar</a:t>
            </a:r>
            <a:r>
              <a:rPr lang="en-US" sz="4000" b="0" i="0" dirty="0">
                <a:solidFill>
                  <a:schemeClr val="tx2"/>
                </a:solidFill>
                <a:effectLst/>
              </a:rPr>
              <a:t> o </a:t>
            </a:r>
            <a:r>
              <a:rPr lang="en-US" sz="4000" b="0" i="0" dirty="0" err="1">
                <a:solidFill>
                  <a:schemeClr val="tx2"/>
                </a:solidFill>
                <a:effectLst/>
              </a:rPr>
              <a:t>bom</a:t>
            </a:r>
            <a:r>
              <a:rPr lang="en-US" sz="4000" b="0" i="0" dirty="0">
                <a:solidFill>
                  <a:schemeClr val="tx2"/>
                </a:solidFill>
                <a:effectLst/>
              </a:rPr>
              <a:t> </a:t>
            </a:r>
            <a:r>
              <a:rPr lang="en-US" sz="4000" b="0" i="0" dirty="0" err="1">
                <a:solidFill>
                  <a:schemeClr val="tx2"/>
                </a:solidFill>
                <a:effectLst/>
              </a:rPr>
              <a:t>cheiro</a:t>
            </a:r>
            <a:r>
              <a:rPr lang="en-US" sz="4000" b="0" i="0" dirty="0">
                <a:solidFill>
                  <a:schemeClr val="tx2"/>
                </a:solidFill>
                <a:effectLst/>
              </a:rPr>
              <a:t> de Cristo </a:t>
            </a:r>
            <a:r>
              <a:rPr lang="en-US" sz="4000" b="0" i="0" dirty="0" err="1">
                <a:solidFill>
                  <a:schemeClr val="tx2"/>
                </a:solidFill>
                <a:effectLst/>
              </a:rPr>
              <a:t>aos</a:t>
            </a:r>
            <a:r>
              <a:rPr lang="en-US" sz="4000" b="0" i="0" dirty="0">
                <a:solidFill>
                  <a:schemeClr val="tx2"/>
                </a:solidFill>
                <a:effectLst/>
              </a:rPr>
              <a:t> que </a:t>
            </a:r>
            <a:r>
              <a:rPr lang="en-US" sz="4000" b="0" i="0" dirty="0" err="1">
                <a:solidFill>
                  <a:schemeClr val="tx2"/>
                </a:solidFill>
                <a:effectLst/>
              </a:rPr>
              <a:t>estão</a:t>
            </a:r>
            <a:r>
              <a:rPr lang="en-US" sz="4000" b="0" i="0" dirty="0">
                <a:solidFill>
                  <a:schemeClr val="tx2"/>
                </a:solidFill>
                <a:effectLst/>
              </a:rPr>
              <a:t> à </a:t>
            </a:r>
            <a:r>
              <a:rPr lang="en-US" sz="4000" b="0" i="0" dirty="0" err="1">
                <a:solidFill>
                  <a:schemeClr val="tx2"/>
                </a:solidFill>
                <a:effectLst/>
              </a:rPr>
              <a:t>nossa</a:t>
            </a:r>
            <a:r>
              <a:rPr lang="en-US" sz="4000" b="0" i="0" dirty="0">
                <a:solidFill>
                  <a:schemeClr val="tx2"/>
                </a:solidFill>
                <a:effectLst/>
              </a:rPr>
              <a:t> volta.</a:t>
            </a:r>
            <a:endParaRPr lang="en-US" sz="4000" dirty="0">
              <a:solidFill>
                <a:schemeClr val="tx2"/>
              </a:solidFill>
            </a:endParaRPr>
          </a:p>
        </p:txBody>
      </p:sp>
    </p:spTree>
    <p:extLst>
      <p:ext uri="{BB962C8B-B14F-4D97-AF65-F5344CB8AC3E}">
        <p14:creationId xmlns:p14="http://schemas.microsoft.com/office/powerpoint/2010/main" val="196746311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Espaço Reservado para Conteúdo 4" descr="Uma imagem contendo pessoa, mulher, segurando, frente&#10;&#10;Descrição gerada automaticamente">
            <a:extLst>
              <a:ext uri="{FF2B5EF4-FFF2-40B4-BE49-F238E27FC236}">
                <a16:creationId xmlns:a16="http://schemas.microsoft.com/office/drawing/2014/main" id="{7195910B-10B0-46EC-87BF-E2C1FDFDA42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127297" y="409587"/>
            <a:ext cx="6718913" cy="5039185"/>
          </a:xfrm>
          <a:prstGeom prst="rect">
            <a:avLst/>
          </a:prstGeom>
          <a:ln>
            <a:noFill/>
          </a:ln>
          <a:effectLst>
            <a:outerShdw blurRad="292100" dist="139700" dir="2700000" algn="tl" rotWithShape="0">
              <a:srgbClr val="333333">
                <a:alpha val="65000"/>
              </a:srgbClr>
            </a:outerShdw>
          </a:effectLst>
        </p:spPr>
      </p:pic>
      <p:pic>
        <p:nvPicPr>
          <p:cNvPr id="7" name="Imagem 6" descr="Homem de terno azul&#10;&#10;Descrição gerada automaticamente">
            <a:extLst>
              <a:ext uri="{FF2B5EF4-FFF2-40B4-BE49-F238E27FC236}">
                <a16:creationId xmlns:a16="http://schemas.microsoft.com/office/drawing/2014/main" id="{C91BA2FA-4866-433D-9E8E-76E7E8AC04B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570214" cy="6858000"/>
          </a:xfrm>
          <a:prstGeom prst="rect">
            <a:avLst/>
          </a:prstGeom>
        </p:spPr>
      </p:pic>
      <p:sp>
        <p:nvSpPr>
          <p:cNvPr id="8" name="CaixaDeTexto 7">
            <a:extLst>
              <a:ext uri="{FF2B5EF4-FFF2-40B4-BE49-F238E27FC236}">
                <a16:creationId xmlns:a16="http://schemas.microsoft.com/office/drawing/2014/main" id="{506C6A0B-6E45-488A-A1C5-5659EA8E23DE}"/>
              </a:ext>
            </a:extLst>
          </p:cNvPr>
          <p:cNvSpPr txBox="1"/>
          <p:nvPr/>
        </p:nvSpPr>
        <p:spPr>
          <a:xfrm>
            <a:off x="5362414" y="5858359"/>
            <a:ext cx="2479728" cy="369332"/>
          </a:xfrm>
          <a:prstGeom prst="rect">
            <a:avLst/>
          </a:prstGeom>
          <a:noFill/>
        </p:spPr>
        <p:txBody>
          <a:bodyPr wrap="square" rtlCol="0">
            <a:spAutoFit/>
          </a:bodyPr>
          <a:lstStyle/>
          <a:p>
            <a:r>
              <a:rPr lang="pt-BR"/>
              <a:t>Pr. Júlio César Medeiros</a:t>
            </a:r>
            <a:endParaRPr lang="pt-BR" dirty="0"/>
          </a:p>
        </p:txBody>
      </p:sp>
      <p:pic>
        <p:nvPicPr>
          <p:cNvPr id="10" name="Gráfico 9" descr="Bolas de Harvey 100% com preenchimento sólido">
            <a:extLst>
              <a:ext uri="{FF2B5EF4-FFF2-40B4-BE49-F238E27FC236}">
                <a16:creationId xmlns:a16="http://schemas.microsoft.com/office/drawing/2014/main" id="{97E0EC46-731B-47A5-A9E3-A3868A3A8F41}"/>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1089717" y="5670046"/>
            <a:ext cx="914400" cy="914400"/>
          </a:xfrm>
          <a:prstGeom prst="rect">
            <a:avLst/>
          </a:prstGeom>
        </p:spPr>
      </p:pic>
      <p:pic>
        <p:nvPicPr>
          <p:cNvPr id="18" name="Gráfico 17" descr="Bolas de Harvey 100% com preenchimento sólido">
            <a:extLst>
              <a:ext uri="{FF2B5EF4-FFF2-40B4-BE49-F238E27FC236}">
                <a16:creationId xmlns:a16="http://schemas.microsoft.com/office/drawing/2014/main" id="{B816CE7D-B5E6-4048-BDFC-8A8C1ECBB608}"/>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214742" y="5670046"/>
            <a:ext cx="914400" cy="914400"/>
          </a:xfrm>
          <a:prstGeom prst="rect">
            <a:avLst/>
          </a:prstGeom>
        </p:spPr>
      </p:pic>
      <p:pic>
        <p:nvPicPr>
          <p:cNvPr id="20" name="Gráfico 19" descr="Bolas de Harvey 100% com preenchimento sólido">
            <a:extLst>
              <a:ext uri="{FF2B5EF4-FFF2-40B4-BE49-F238E27FC236}">
                <a16:creationId xmlns:a16="http://schemas.microsoft.com/office/drawing/2014/main" id="{5DB010EE-43C8-4970-841A-5A5A30E5363B}"/>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9280630" y="5670046"/>
            <a:ext cx="914400" cy="914400"/>
          </a:xfrm>
          <a:prstGeom prst="rect">
            <a:avLst/>
          </a:prstGeom>
        </p:spPr>
      </p:pic>
    </p:spTree>
    <p:extLst>
      <p:ext uri="{BB962C8B-B14F-4D97-AF65-F5344CB8AC3E}">
        <p14:creationId xmlns:p14="http://schemas.microsoft.com/office/powerpoint/2010/main" val="2990158632"/>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4" name="Picture 4" descr="Inscrever Se GIFs - Get the best GIF on GIPHY">
            <a:extLst>
              <a:ext uri="{FF2B5EF4-FFF2-40B4-BE49-F238E27FC236}">
                <a16:creationId xmlns:a16="http://schemas.microsoft.com/office/drawing/2014/main" id="{E04064F2-A5F6-440B-B641-A2A133F5743E}"/>
              </a:ext>
            </a:extLst>
          </p:cNvPr>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3814442" y="511495"/>
            <a:ext cx="3390900" cy="1905000"/>
          </a:xfrm>
          <a:prstGeom prst="rect">
            <a:avLst/>
          </a:prstGeom>
          <a:noFill/>
          <a:extLst>
            <a:ext uri="{909E8E84-426E-40DD-AFC4-6F175D3DCCD1}">
              <a14:hiddenFill xmlns:a14="http://schemas.microsoft.com/office/drawing/2010/main">
                <a:solidFill>
                  <a:srgbClr val="FFFFFF"/>
                </a:solidFill>
              </a14:hiddenFill>
            </a:ext>
          </a:extLst>
        </p:spPr>
      </p:pic>
      <p:pic>
        <p:nvPicPr>
          <p:cNvPr id="5" name="Espaço Reservado para Conteúdo 4" descr="Interface gráfica do usuário, Aplicativo, Teams&#10;&#10;Descrição gerada automaticamente">
            <a:extLst>
              <a:ext uri="{FF2B5EF4-FFF2-40B4-BE49-F238E27FC236}">
                <a16:creationId xmlns:a16="http://schemas.microsoft.com/office/drawing/2014/main" id="{A9F5EA7E-3ABD-4172-921F-317104F28D00}"/>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7205342" y="0"/>
            <a:ext cx="4823815" cy="6736398"/>
          </a:xfrm>
        </p:spPr>
      </p:pic>
      <p:pic>
        <p:nvPicPr>
          <p:cNvPr id="6" name="Imagem 5" descr="Forma&#10;&#10;Descrição gerada automaticamente com confiança baixa">
            <a:extLst>
              <a:ext uri="{FF2B5EF4-FFF2-40B4-BE49-F238E27FC236}">
                <a16:creationId xmlns:a16="http://schemas.microsoft.com/office/drawing/2014/main" id="{AE253FD1-C0CE-4E0E-88FD-AA090F4A863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1005" y="2194376"/>
            <a:ext cx="4400800" cy="4319903"/>
          </a:xfrm>
          <a:prstGeom prst="rect">
            <a:avLst/>
          </a:prstGeom>
        </p:spPr>
      </p:pic>
      <p:sp>
        <p:nvSpPr>
          <p:cNvPr id="8" name="CaixaDeTexto 7">
            <a:extLst>
              <a:ext uri="{FF2B5EF4-FFF2-40B4-BE49-F238E27FC236}">
                <a16:creationId xmlns:a16="http://schemas.microsoft.com/office/drawing/2014/main" id="{3CEF2C47-6523-415F-BBD3-862C64C97ADE}"/>
              </a:ext>
            </a:extLst>
          </p:cNvPr>
          <p:cNvSpPr txBox="1"/>
          <p:nvPr/>
        </p:nvSpPr>
        <p:spPr>
          <a:xfrm>
            <a:off x="49975" y="219107"/>
            <a:ext cx="4114800" cy="584775"/>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pt-BR" sz="3200" dirty="0"/>
              <a:t>COMO AJUDAR?</a:t>
            </a:r>
          </a:p>
        </p:txBody>
      </p:sp>
      <p:pic>
        <p:nvPicPr>
          <p:cNvPr id="9" name="Imagem 8" descr="Uma imagem contendo chapéu, azul&#10;&#10;Descrição gerada automaticamente">
            <a:extLst>
              <a:ext uri="{FF2B5EF4-FFF2-40B4-BE49-F238E27FC236}">
                <a16:creationId xmlns:a16="http://schemas.microsoft.com/office/drawing/2014/main" id="{44948E2E-8CF8-4250-8652-0C3C0631CD8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84487" y="903481"/>
            <a:ext cx="953037" cy="1191296"/>
          </a:xfrm>
          <a:prstGeom prst="rect">
            <a:avLst/>
          </a:prstGeom>
        </p:spPr>
      </p:pic>
    </p:spTree>
    <p:extLst>
      <p:ext uri="{BB962C8B-B14F-4D97-AF65-F5344CB8AC3E}">
        <p14:creationId xmlns:p14="http://schemas.microsoft.com/office/powerpoint/2010/main" val="293559063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1+#ppt_w/2"/>
                                          </p:val>
                                        </p:tav>
                                        <p:tav tm="100000">
                                          <p:val>
                                            <p:strVal val="#ppt_x"/>
                                          </p:val>
                                        </p:tav>
                                      </p:tavLst>
                                    </p:anim>
                                    <p:anim calcmode="lin" valueType="num">
                                      <p:cBhvr additive="base">
                                        <p:cTn id="14"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43921A2-8643-4219-AFE2-5DB656DE00CF}"/>
              </a:ext>
            </a:extLst>
          </p:cNvPr>
          <p:cNvSpPr>
            <a:spLocks noGrp="1"/>
          </p:cNvSpPr>
          <p:nvPr>
            <p:ph type="title"/>
          </p:nvPr>
        </p:nvSpPr>
        <p:spPr>
          <a:xfrm>
            <a:off x="838200" y="1412488"/>
            <a:ext cx="5685263" cy="4363844"/>
          </a:xfrm>
        </p:spPr>
        <p:txBody>
          <a:bodyPr vert="horz" lIns="91440" tIns="45720" rIns="91440" bIns="45720" rtlCol="0" anchor="t">
            <a:normAutofit/>
          </a:bodyPr>
          <a:lstStyle/>
          <a:p>
            <a:r>
              <a:rPr lang="en-US" sz="4000" kern="1200" dirty="0" err="1">
                <a:solidFill>
                  <a:schemeClr val="tx1"/>
                </a:solidFill>
                <a:latin typeface="+mj-lt"/>
                <a:ea typeface="+mj-ea"/>
                <a:cs typeface="+mj-cs"/>
              </a:rPr>
              <a:t>Referencias</a:t>
            </a:r>
            <a:r>
              <a:rPr lang="en-US" sz="4000" kern="1200" dirty="0">
                <a:solidFill>
                  <a:schemeClr val="tx1"/>
                </a:solidFill>
                <a:latin typeface="+mj-lt"/>
                <a:ea typeface="+mj-ea"/>
                <a:cs typeface="+mj-cs"/>
              </a:rPr>
              <a:t> </a:t>
            </a:r>
            <a:r>
              <a:rPr lang="en-US" sz="4000" kern="1200" dirty="0" err="1">
                <a:solidFill>
                  <a:schemeClr val="tx1"/>
                </a:solidFill>
                <a:latin typeface="+mj-lt"/>
                <a:ea typeface="+mj-ea"/>
                <a:cs typeface="+mj-cs"/>
              </a:rPr>
              <a:t>bibliográficas</a:t>
            </a:r>
            <a:endParaRPr lang="en-US" sz="4000" kern="1200" dirty="0">
              <a:solidFill>
                <a:schemeClr val="tx1"/>
              </a:solidFill>
              <a:latin typeface="+mj-lt"/>
              <a:ea typeface="+mj-ea"/>
              <a:cs typeface="+mj-cs"/>
            </a:endParaRPr>
          </a:p>
        </p:txBody>
      </p:sp>
      <p:sp>
        <p:nvSpPr>
          <p:cNvPr id="3" name="Espaço Reservado para Conteúdo 2">
            <a:extLst>
              <a:ext uri="{FF2B5EF4-FFF2-40B4-BE49-F238E27FC236}">
                <a16:creationId xmlns:a16="http://schemas.microsoft.com/office/drawing/2014/main" id="{2305BCA3-5917-4D5C-AFBD-EEA47FF51AF0}"/>
              </a:ext>
            </a:extLst>
          </p:cNvPr>
          <p:cNvSpPr>
            <a:spLocks noGrp="1"/>
          </p:cNvSpPr>
          <p:nvPr>
            <p:ph idx="1"/>
          </p:nvPr>
        </p:nvSpPr>
        <p:spPr>
          <a:xfrm>
            <a:off x="781575" y="5032893"/>
            <a:ext cx="7214838" cy="2743201"/>
          </a:xfrm>
        </p:spPr>
        <p:txBody>
          <a:bodyPr vert="horz" lIns="91440" tIns="45720" rIns="91440" bIns="45720" rtlCol="0">
            <a:normAutofit/>
          </a:bodyPr>
          <a:lstStyle/>
          <a:p>
            <a:endParaRPr lang="en-US" sz="2000" dirty="0">
              <a:hlinkClick r:id="" action="ppaction://noaction"/>
            </a:endParaRPr>
          </a:p>
          <a:p>
            <a:r>
              <a:rPr lang="en-US" sz="2000" dirty="0">
                <a:hlinkClick r:id="rId2"/>
              </a:rPr>
              <a:t>http://www.adveracruzfranca.com.br/estudos.php?id=132</a:t>
            </a:r>
            <a:endParaRPr lang="en-US" sz="2000" dirty="0"/>
          </a:p>
          <a:p>
            <a:endParaRPr lang="en-US" sz="2000" dirty="0"/>
          </a:p>
        </p:txBody>
      </p:sp>
      <p:sp>
        <p:nvSpPr>
          <p:cNvPr id="4" name="CaixaDeTexto 3">
            <a:extLst>
              <a:ext uri="{FF2B5EF4-FFF2-40B4-BE49-F238E27FC236}">
                <a16:creationId xmlns:a16="http://schemas.microsoft.com/office/drawing/2014/main" id="{B28E2678-A873-4737-A7EA-AC6639C7F9EB}"/>
              </a:ext>
            </a:extLst>
          </p:cNvPr>
          <p:cNvSpPr txBox="1"/>
          <p:nvPr/>
        </p:nvSpPr>
        <p:spPr>
          <a:xfrm>
            <a:off x="8451604" y="1412489"/>
            <a:ext cx="3197701" cy="4363844"/>
          </a:xfrm>
          <a:prstGeom prst="rect">
            <a:avLst/>
          </a:prstGeom>
        </p:spPr>
        <p:txBody>
          <a:bodyPr vert="horz" lIns="91440" tIns="45720" rIns="91440" bIns="45720" rtlCol="0">
            <a:normAutofit/>
          </a:bodyPr>
          <a:lstStyle/>
          <a:p>
            <a:pPr marL="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2000" b="0" i="0" u="none" strike="noStrike" kern="1200" cap="none" spc="0" normalizeH="0" baseline="0" noProof="0" dirty="0" err="1">
                <a:ln>
                  <a:noFill/>
                </a:ln>
                <a:solidFill>
                  <a:prstClr val="black"/>
                </a:solidFill>
                <a:effectLst/>
                <a:uLnTx/>
                <a:uFillTx/>
                <a:latin typeface="Calibri" panose="020F0502020204030204"/>
                <a:ea typeface="+mn-ea"/>
                <a:cs typeface="+mn-cs"/>
              </a:rPr>
              <a:t>Revista</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000" b="0" i="0" u="none" strike="noStrike" kern="1200" cap="none" spc="0" normalizeH="0" baseline="0" noProof="0" dirty="0" err="1">
                <a:ln>
                  <a:noFill/>
                </a:ln>
                <a:solidFill>
                  <a:prstClr val="black"/>
                </a:solidFill>
                <a:effectLst/>
                <a:uLnTx/>
                <a:uFillTx/>
                <a:latin typeface="Calibri" panose="020F0502020204030204"/>
                <a:ea typeface="+mn-ea"/>
                <a:cs typeface="+mn-cs"/>
              </a:rPr>
              <a:t>Conectar</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000" b="0" i="0" u="none" strike="noStrike" kern="1200" cap="none" spc="0" normalizeH="0" baseline="0" noProof="0" dirty="0" err="1">
                <a:ln>
                  <a:noFill/>
                </a:ln>
                <a:solidFill>
                  <a:prstClr val="black"/>
                </a:solidFill>
                <a:effectLst/>
                <a:uLnTx/>
                <a:uFillTx/>
                <a:latin typeface="Calibri" panose="020F0502020204030204"/>
                <a:ea typeface="+mn-ea"/>
                <a:cs typeface="+mn-cs"/>
              </a:rPr>
              <a:t>jovens</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000" b="0" i="0" u="none" strike="noStrike" kern="1200" cap="none" spc="0" normalizeH="0" baseline="0" noProof="0" dirty="0" err="1">
                <a:ln>
                  <a:noFill/>
                </a:ln>
                <a:solidFill>
                  <a:prstClr val="black"/>
                </a:solidFill>
                <a:effectLst/>
                <a:uLnTx/>
                <a:uFillTx/>
                <a:latin typeface="Calibri" panose="020F0502020204030204"/>
                <a:ea typeface="+mn-ea"/>
                <a:cs typeface="+mn-cs"/>
              </a:rPr>
              <a:t>Editora</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 Betel </a:t>
            </a:r>
            <a:r>
              <a:rPr kumimoji="0" lang="en-US" sz="2000" b="0" i="0" u="none" strike="noStrike" kern="1200" cap="none" spc="0" normalizeH="0" baseline="0" noProof="0" dirty="0" err="1">
                <a:ln>
                  <a:noFill/>
                </a:ln>
                <a:solidFill>
                  <a:prstClr val="black"/>
                </a:solidFill>
                <a:effectLst/>
                <a:uLnTx/>
                <a:uFillTx/>
                <a:latin typeface="Calibri" panose="020F0502020204030204"/>
                <a:ea typeface="+mn-ea"/>
                <a:cs typeface="+mn-cs"/>
              </a:rPr>
              <a:t>domincal</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 1º </a:t>
            </a:r>
            <a:r>
              <a:rPr kumimoji="0" lang="en-US" sz="2000" b="0" i="0" u="none" strike="noStrike" kern="1200" cap="none" spc="0" normalizeH="0" baseline="0" noProof="0" dirty="0" err="1">
                <a:ln>
                  <a:noFill/>
                </a:ln>
                <a:solidFill>
                  <a:prstClr val="black"/>
                </a:solidFill>
                <a:effectLst/>
                <a:uLnTx/>
                <a:uFillTx/>
                <a:latin typeface="Calibri" panose="020F0502020204030204"/>
                <a:ea typeface="+mn-ea"/>
                <a:cs typeface="+mn-cs"/>
              </a:rPr>
              <a:t>trimestre</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 de 2021</a:t>
            </a:r>
          </a:p>
        </p:txBody>
      </p:sp>
      <p:pic>
        <p:nvPicPr>
          <p:cNvPr id="7" name="Imagem 6">
            <a:extLst>
              <a:ext uri="{FF2B5EF4-FFF2-40B4-BE49-F238E27FC236}">
                <a16:creationId xmlns:a16="http://schemas.microsoft.com/office/drawing/2014/main" id="{C3BA32D8-CC17-456C-B02E-3A2B0DFEF6E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448083" y="5148169"/>
            <a:ext cx="1427239" cy="1256325"/>
          </a:xfrm>
          <a:prstGeom prst="rect">
            <a:avLst/>
          </a:prstGeom>
        </p:spPr>
      </p:pic>
      <p:pic>
        <p:nvPicPr>
          <p:cNvPr id="10" name="Imagem 9" descr="Uma imagem contendo chapéu, azul&#10;&#10;Descrição gerada automaticamente">
            <a:extLst>
              <a:ext uri="{FF2B5EF4-FFF2-40B4-BE49-F238E27FC236}">
                <a16:creationId xmlns:a16="http://schemas.microsoft.com/office/drawing/2014/main" id="{5DE844DA-0711-4D06-920D-E1DDCA7FA7F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37700" y="3699802"/>
            <a:ext cx="2412065" cy="3015080"/>
          </a:xfrm>
          <a:prstGeom prst="rect">
            <a:avLst/>
          </a:prstGeom>
        </p:spPr>
      </p:pic>
      <p:sp>
        <p:nvSpPr>
          <p:cNvPr id="8" name="CaixaDeTexto 7">
            <a:extLst>
              <a:ext uri="{FF2B5EF4-FFF2-40B4-BE49-F238E27FC236}">
                <a16:creationId xmlns:a16="http://schemas.microsoft.com/office/drawing/2014/main" id="{D2B9C569-026A-403D-A695-BC43EF14E530}"/>
              </a:ext>
            </a:extLst>
          </p:cNvPr>
          <p:cNvSpPr txBox="1"/>
          <p:nvPr/>
        </p:nvSpPr>
        <p:spPr>
          <a:xfrm>
            <a:off x="3019193" y="3009037"/>
            <a:ext cx="6127594" cy="923330"/>
          </a:xfrm>
          <a:prstGeom prst="rect">
            <a:avLst/>
          </a:prstGeom>
          <a:noFill/>
        </p:spPr>
        <p:txBody>
          <a:bodyPr wrap="square">
            <a:spAutoFit/>
          </a:bodyPr>
          <a:lstStyle/>
          <a:p>
            <a:r>
              <a:rPr lang="pt-BR" dirty="0"/>
              <a:t>Crédito///Revista Betel Conectar+</a:t>
            </a:r>
          </a:p>
          <a:p>
            <a:r>
              <a:rPr lang="pt-BR" dirty="0"/>
              <a:t>Comentarista: César Pereira Roza de Melo</a:t>
            </a:r>
          </a:p>
          <a:p>
            <a:r>
              <a:rPr lang="pt-BR" dirty="0"/>
              <a:t>1 Trimestre de 2021, ano 06 - Nº 16</a:t>
            </a:r>
          </a:p>
        </p:txBody>
      </p:sp>
    </p:spTree>
    <p:extLst>
      <p:ext uri="{BB962C8B-B14F-4D97-AF65-F5344CB8AC3E}">
        <p14:creationId xmlns:p14="http://schemas.microsoft.com/office/powerpoint/2010/main" val="292956447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theme/theme1.xml><?xml version="1.0" encoding="utf-8"?>
<a:theme xmlns:a="http://schemas.openxmlformats.org/drawingml/2006/main" name="AngleLinesVTI">
  <a:themeElements>
    <a:clrScheme name="Custom 34">
      <a:dk1>
        <a:sysClr val="windowText" lastClr="000000"/>
      </a:dk1>
      <a:lt1>
        <a:sysClr val="window" lastClr="FFFFFF"/>
      </a:lt1>
      <a:dk2>
        <a:srgbClr val="001E2E"/>
      </a:dk2>
      <a:lt2>
        <a:srgbClr val="F0ECEC"/>
      </a:lt2>
      <a:accent1>
        <a:srgbClr val="155767"/>
      </a:accent1>
      <a:accent2>
        <a:srgbClr val="BA9CA0"/>
      </a:accent2>
      <a:accent3>
        <a:srgbClr val="A57931"/>
      </a:accent3>
      <a:accent4>
        <a:srgbClr val="0E577C"/>
      </a:accent4>
      <a:accent5>
        <a:srgbClr val="CC846E"/>
      </a:accent5>
      <a:accent6>
        <a:srgbClr val="93767A"/>
      </a:accent6>
      <a:hlink>
        <a:srgbClr val="0563C1"/>
      </a:hlink>
      <a:folHlink>
        <a:srgbClr val="954F72"/>
      </a:folHlink>
    </a:clrScheme>
    <a:fontScheme name="Walbaum Light Univers Light">
      <a:majorFont>
        <a:latin typeface="Walbaum Display Light"/>
        <a:ea typeface=""/>
        <a:cs typeface=""/>
      </a:majorFont>
      <a:minorFont>
        <a:latin typeface="Univers Condensed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ngleLinesVTI" id="{BC1FC193-C72F-4761-9899-1105EDF6BAE8}" vid="{64612625-F022-44B7-B9FA-9D26DEDBDC21}"/>
    </a:ext>
  </a:extLst>
</a:theme>
</file>

<file path=docProps/app.xml><?xml version="1.0" encoding="utf-8"?>
<Properties xmlns="http://schemas.openxmlformats.org/officeDocument/2006/extended-properties" xmlns:vt="http://schemas.openxmlformats.org/officeDocument/2006/docPropsVTypes">
  <TotalTime>486</TotalTime>
  <Words>1622</Words>
  <Application>Microsoft Office PowerPoint</Application>
  <PresentationFormat>Widescreen</PresentationFormat>
  <Paragraphs>94</Paragraphs>
  <Slides>18</Slides>
  <Notes>0</Notes>
  <HiddenSlides>0</HiddenSlides>
  <MMClips>0</MMClips>
  <ScaleCrop>false</ScaleCrop>
  <HeadingPairs>
    <vt:vector size="6" baseType="variant">
      <vt:variant>
        <vt:lpstr>Fontes usadas</vt:lpstr>
      </vt:variant>
      <vt:variant>
        <vt:i4>7</vt:i4>
      </vt:variant>
      <vt:variant>
        <vt:lpstr>Tema</vt:lpstr>
      </vt:variant>
      <vt:variant>
        <vt:i4>1</vt:i4>
      </vt:variant>
      <vt:variant>
        <vt:lpstr>Títulos de slides</vt:lpstr>
      </vt:variant>
      <vt:variant>
        <vt:i4>18</vt:i4>
      </vt:variant>
    </vt:vector>
  </HeadingPairs>
  <TitlesOfParts>
    <vt:vector size="26" baseType="lpstr">
      <vt:lpstr>Arial</vt:lpstr>
      <vt:lpstr>Calibri</vt:lpstr>
      <vt:lpstr>Georgia</vt:lpstr>
      <vt:lpstr>Roboto</vt:lpstr>
      <vt:lpstr>times</vt:lpstr>
      <vt:lpstr>Univers Condensed Light</vt:lpstr>
      <vt:lpstr>Walbaum Display Light</vt:lpstr>
      <vt:lpstr>AngleLinesVTI</vt:lpstr>
      <vt:lpstr>Lição 12 - O PODER DO PERDÃO </vt:lpstr>
      <vt:lpstr>Apresentação do PowerPoint</vt:lpstr>
      <vt:lpstr>Apresentação do PowerPoint</vt:lpstr>
      <vt:lpstr>Apresentação do PowerPoint</vt:lpstr>
      <vt:lpstr>Dinâmica sobre perdão</vt:lpstr>
      <vt:lpstr>Introdução</vt:lpstr>
      <vt:lpstr>1.  Conceituando o perdão</vt:lpstr>
      <vt:lpstr>Apresentação do PowerPoint</vt:lpstr>
      <vt:lpstr>Refletindo</vt:lpstr>
      <vt:lpstr>2. A SÁBIA ESCOLHA DE JOSÉ</vt:lpstr>
      <vt:lpstr>Apresentação do PowerPoint</vt:lpstr>
      <vt:lpstr> 3. O PERDÃO LIBERA BÊNÇÃOS </vt:lpstr>
      <vt:lpstr>Apresentação do PowerPoint</vt:lpstr>
      <vt:lpstr>complementando</vt:lpstr>
      <vt:lpstr>Conclusão  </vt:lpstr>
      <vt:lpstr>Apresentação do PowerPoint</vt:lpstr>
      <vt:lpstr>Apresentação do PowerPoint</vt:lpstr>
      <vt:lpstr>Referencias bibliográficas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Lição 5. Um jovem sonhador</dc:title>
  <dc:creator>Julio César Pereira</dc:creator>
  <cp:lastModifiedBy>Julio César Pereira</cp:lastModifiedBy>
  <cp:revision>41</cp:revision>
  <dcterms:created xsi:type="dcterms:W3CDTF">2021-01-28T14:50:56Z</dcterms:created>
  <dcterms:modified xsi:type="dcterms:W3CDTF">2021-03-19T12:23:31Z</dcterms:modified>
</cp:coreProperties>
</file>