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1" r:id="rId3"/>
    <p:sldId id="386" r:id="rId4"/>
    <p:sldId id="385" r:id="rId5"/>
    <p:sldId id="257" r:id="rId6"/>
    <p:sldId id="258" r:id="rId7"/>
    <p:sldId id="259" r:id="rId8"/>
    <p:sldId id="260" r:id="rId9"/>
    <p:sldId id="262" r:id="rId10"/>
    <p:sldId id="261" r:id="rId11"/>
    <p:sldId id="263" r:id="rId12"/>
    <p:sldId id="264" r:id="rId13"/>
    <p:sldId id="382" r:id="rId14"/>
    <p:sldId id="383" r:id="rId15"/>
    <p:sldId id="365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B7D692-175D-49B1-8A1E-697AD1F4E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96E4BD-7324-430E-BDCA-2702F7746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1DE2E-F8B7-4B62-9A0F-1E253FD2E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3C1A0-710A-4B9A-A604-FAAD48E4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1D761-5558-4F89-9C56-00DAA167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5707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16AE7-6B6C-4446-9BDF-32015A5B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B964EB-4870-456C-B233-80C08D598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71BB38-9E95-4506-B3A3-7CBB9018D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6E450D-6CA9-44F4-8E9E-04800AD56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BD85DF-D5EE-401D-BC5D-ED5CD4E9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948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C3D17-739D-4A58-9AA6-25560FD6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F23BFA-DCC3-45F6-B252-8660D38DD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D5427A-35A8-4543-AFB6-555B6D36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8E6156-2D72-450D-8240-9AD15A23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5AB20A-0B40-4B56-BB68-1D50BC4D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907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A3761-C8BC-4B8D-9B1B-79A6D6D0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14F06F-8D11-499A-BFD1-3C74F2AAB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1EFC69-620A-47F1-9EA0-E134E03C2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41032E-E214-48B0-9FB1-E7833F1B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F94960-A097-41AE-BB0A-08F438C9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542832-1354-4A87-BE34-CE628C790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338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5BF95-8539-4B3D-AD32-251F4212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BEF614-0F95-429F-A97C-127BAC146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517052-6DB5-48FA-BA2A-E499F8A65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07154A0-CD95-41BB-8B02-AFBD945D2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13F0C0-AFB1-4004-905E-94EA8E93A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505CD3-1E41-4D00-8E7F-06C79F90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0CAF4FE-8B49-4E0C-9D18-5DB1D12C9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5F9822A-C9E9-4603-98AF-7348306D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237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54F49-059D-4889-A89D-FA973488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98433F-EAD2-4C15-8577-1FF55052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5E6916-56F4-41AF-AE31-DFC28381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52A8C30-FA49-43D3-8ABA-1A8D0B47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11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25CD5F-AA94-4021-9856-B2C85BA74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CBCBFBD-B7EB-4D4D-96E6-C1534818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6AC34D-71D8-4AB1-8063-E19A4D33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96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B1A74-FD4B-41B8-A51E-1189FA53C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D134C1-206A-4EFE-9E14-C0FCB17AE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781751-75A6-4C38-9E54-D0F6DA19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3F13B3-80BA-4A7C-A583-85D6C103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4DA0F6-D231-41E2-AF30-B842722BF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C59B9F-EBD8-48BB-8A54-397712F7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711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B9281-7897-49D0-B22E-A9E61E934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C2B616-C5EB-474D-9F01-9FF51B46F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A2F40B-5FC3-416F-A897-04C38F31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840004-7CE7-45B6-9EB7-B6B99E40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C5744-F2D0-42B5-A9C2-51910540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354EB2-B0AB-4174-ACCA-0D6D7A1A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388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5348F-003A-4916-B4B7-39539966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927D12-FE06-4D27-984C-D1F30747B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D34346-0789-4722-9E4C-D53BBDA5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ECDC56-862F-4DE2-9302-D691B64D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04C39F-294B-4078-9AE0-0BA4D2CA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80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9DE569-77C0-453B-AAFB-F6CF0FACF3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F304A0-97FE-4E04-9352-BD39B8B9C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444F11-8E2A-467F-9197-239264CE3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1A95F7-912D-401C-8B3E-040B28B6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B020AC-2A61-45B7-8ADA-5C5578ECF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312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C0AE1AE-72FD-44F2-8488-8E524D2D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E165CA-64A5-4A4A-BECD-8F9DDBE40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9827A9-BFE1-49D0-8B3C-72FDC0D06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01/10/2021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CC4FBD-CF0B-4E7B-9C2C-20346B25C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FE8CB-7132-4CEB-8E3F-F4A5A5987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5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2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1.JPG"/><Relationship Id="rId5" Type="http://schemas.openxmlformats.org/officeDocument/2006/relationships/image" Target="../media/image26.jpeg"/><Relationship Id="rId10" Type="http://schemas.openxmlformats.org/officeDocument/2006/relationships/image" Target="../media/image30.png"/><Relationship Id="rId4" Type="http://schemas.openxmlformats.org/officeDocument/2006/relationships/image" Target="../media/image25.gif"/><Relationship Id="rId9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4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335D8D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1495" y="1179095"/>
            <a:ext cx="5956353" cy="3404488"/>
          </a:xfrm>
        </p:spPr>
        <p:txBody>
          <a:bodyPr>
            <a:normAutofit/>
          </a:bodyPr>
          <a:lstStyle/>
          <a:p>
            <a:pPr algn="l"/>
            <a:r>
              <a:rPr lang="pt-BR" sz="4800" b="1" i="0" dirty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Lição 1</a:t>
            </a:r>
            <a:r>
              <a:rPr lang="pt-BR" sz="4800" b="0" i="0" dirty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 - Panorama do Livro de Eclesiastes</a:t>
            </a:r>
            <a:endParaRPr lang="pt-BR" sz="4800" dirty="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41495" y="4866870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 pitchFamily="2" charset="0"/>
              </a:rPr>
              <a:t>Revista Betel Jovens Conectar+ 4 trimestre 2021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C5C596A-3DE6-4CCB-AA2E-B3D345A5B439}"/>
              </a:ext>
            </a:extLst>
          </p:cNvPr>
          <p:cNvSpPr txBox="1"/>
          <p:nvPr/>
        </p:nvSpPr>
        <p:spPr>
          <a:xfrm>
            <a:off x="9700605" y="5817474"/>
            <a:ext cx="201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Pr. Júlio César </a:t>
            </a:r>
          </a:p>
        </p:txBody>
      </p:sp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76" y="290910"/>
            <a:ext cx="5266349" cy="3949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385176" y="439297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m 5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570" y="4563579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5152C6-6134-429F-90FD-3E60ACBE93D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pt-BR" dirty="0"/>
              <a:t>Texto de referência </a:t>
            </a:r>
          </a:p>
        </p:txBody>
      </p:sp>
      <p:pic>
        <p:nvPicPr>
          <p:cNvPr id="9" name="Espaço Reservado para Conteúdo 8" descr="Empresario joven señalando con el dedo">
            <a:extLst>
              <a:ext uri="{FF2B5EF4-FFF2-40B4-BE49-F238E27FC236}">
                <a16:creationId xmlns:a16="http://schemas.microsoft.com/office/drawing/2014/main" id="{1BC907E4-464D-44A1-B58C-4FE527C363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386" y="2046026"/>
            <a:ext cx="2167520" cy="4351338"/>
          </a:xfr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4D678E3-A6C0-40EF-B51B-78FC1A2B80B4}"/>
              </a:ext>
            </a:extLst>
          </p:cNvPr>
          <p:cNvSpPr txBox="1"/>
          <p:nvPr/>
        </p:nvSpPr>
        <p:spPr>
          <a:xfrm>
            <a:off x="327104" y="1414562"/>
            <a:ext cx="8684339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Eclesiastes 1:1-9</a:t>
            </a: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(1)  Palavra do Pregador, filho de Davi, rei de Jerusalém:</a:t>
            </a: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(2)  Vaidade de vaidades, diz o Pregador; vaidade de vaidades, tudo é vaidade.</a:t>
            </a: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(3)  Que proveito tem o homem de todo o seu trabalho, com que se afadiga debaixo do sol?</a:t>
            </a: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(4)  Geração vai e geração vem; mas a terra permanece para sempre.</a:t>
            </a: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(5)  Levanta-se o sol, e põe-se o sol, e volta ao seu lugar, onde nasce de novo.</a:t>
            </a: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(6)  O vento vai para o sul e faz o seu giro para o norte; volve-se, e revolve-se, na sua carreira, e retorna aos seus circuitos.</a:t>
            </a: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(7)  Todos os rios correm para o mar, e o mar não se enche; ao lugar para onde correm os rios, para lá tornam eles a correr.</a:t>
            </a: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(8)  Todas as coisas são canseiras tais, que ninguém as pode exprimir; os olhos não se fartam de ver, nem se enchem os ouvidos de ouvir.</a:t>
            </a:r>
          </a:p>
          <a:p>
            <a:pPr marR="0" algn="l" rtl="0"/>
            <a:r>
              <a:rPr lang="pt-BR" sz="1800" b="0" i="0" u="none" strike="noStrike" baseline="0" dirty="0">
                <a:latin typeface="Verdana" panose="020B0604030504040204" pitchFamily="34" charset="0"/>
              </a:rPr>
              <a:t>(9)  O que foi é o que há de ser; e o que se fez, isso se tornará a fazer; nada há, pois, novo debaixo do sol.</a:t>
            </a:r>
          </a:p>
          <a:p>
            <a:pPr marR="0" algn="l" rtl="0"/>
            <a:endParaRPr lang="pt-BR" sz="1800" b="0" i="0" u="none" strike="noStrike" baseline="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48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2423" y="2576113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 err="1">
                <a:latin typeface="Nunito Sans"/>
              </a:rPr>
              <a:t>Ec</a:t>
            </a:r>
            <a:r>
              <a:rPr lang="pt-BR" b="1" dirty="0">
                <a:latin typeface="Nunito Sans"/>
              </a:rPr>
              <a:t>. 1.1-9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24001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1500" dirty="0">
                <a:solidFill>
                  <a:prstClr val="white"/>
                </a:solidFill>
                <a:latin typeface="Calisto MT" panose="02040603050505030304"/>
              </a:rPr>
              <a:t>E apliquei o meu coração a esquadrinhar, e a informar-me com sabedoria de tudo quanto sucede debaixo do céu; esta enfadonha ocupação deu Deus aos filhos dos homens, para nela os exercitar.</a:t>
            </a:r>
            <a:endParaRPr lang="pt-BR" sz="1000" dirty="0">
              <a:solidFill>
                <a:prstClr val="white"/>
              </a:solidFill>
              <a:latin typeface="Calisto MT" panose="02040603050505030304"/>
            </a:endParaRPr>
          </a:p>
          <a:p>
            <a:pPr lvl="0" algn="ctr" defTabSz="457200">
              <a:defRPr/>
            </a:pPr>
            <a:r>
              <a:rPr lang="pt-BR" sz="1000" dirty="0">
                <a:solidFill>
                  <a:prstClr val="white"/>
                </a:solidFill>
                <a:latin typeface="Calisto MT" panose="02040603050505030304"/>
              </a:rPr>
              <a:t>Eclesiastes 1:13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877827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000" b="1" dirty="0"/>
              <a:t>Eclesiastes mostra que a nossa vida é vazia se não tivermos Deus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70983" y="4112209"/>
            <a:ext cx="2143125" cy="266333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/>
              <a:t>-Conhecer o contexto de Eclesiastes;</a:t>
            </a:r>
          </a:p>
          <a:p>
            <a:r>
              <a:rPr lang="pt-BR" b="1" dirty="0"/>
              <a:t>Estudar a vida do autor de Eclesiastes;</a:t>
            </a:r>
          </a:p>
          <a:p>
            <a:r>
              <a:rPr lang="pt-BR" b="1" dirty="0"/>
              <a:t>Elucidar os objetivos e a literatura de Eclesiastes</a:t>
            </a:r>
            <a:endParaRPr lang="pt-BR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8382000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575162" y="3804433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066" y="3149186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792035" y="3804432"/>
            <a:ext cx="2389757" cy="33855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31652" y="3804433"/>
            <a:ext cx="2139368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068" y="3256580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8338042" y="3804432"/>
            <a:ext cx="2379819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92" y="3162476"/>
            <a:ext cx="609116" cy="609116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8464139" y="4501272"/>
            <a:ext cx="20609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pt-BR" dirty="0"/>
              <a:t>Que venhamos valorizar o grande amor de Deus em nossa vida.</a:t>
            </a:r>
            <a:br>
              <a:rPr lang="pt-BR" dirty="0"/>
            </a:br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32" y="2971622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9264116" y="4235320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pic>
        <p:nvPicPr>
          <p:cNvPr id="1030" name="Picture 6" descr="Ler a bíblia ela te mostrá o caminho on Make a GIF">
            <a:extLst>
              <a:ext uri="{FF2B5EF4-FFF2-40B4-BE49-F238E27FC236}">
                <a16:creationId xmlns:a16="http://schemas.microsoft.com/office/drawing/2014/main" id="{832687DE-ED8E-42D8-8D75-3EB6BCB7573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228" y="470220"/>
            <a:ext cx="2143325" cy="206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5" y="470220"/>
            <a:ext cx="7759754" cy="18259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4000" dirty="0"/>
              <a:t>Lição 1 - Panorama do Livro de Eclesiastes</a:t>
            </a: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1819CE-B188-432B-8BE1-F8DB8635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Apresentação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36F119-E521-48C6-B1A4-856D2AE86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Para muitos, o livro de Eclesiastes nem deveria fazer parte do cânon sagrado devido ao seu teor filosófico e sua abordagem existencialista. É perceptível em toda a narrativa que o escritor é tomado por um pessimismo em relação a existência. O que muitos não compreendem é que todas as conclusões do sábio são vistas do âmbito terreno e não divino.</a:t>
            </a:r>
          </a:p>
          <a:p>
            <a:endParaRPr lang="pt-BR" dirty="0"/>
          </a:p>
          <a:p>
            <a:r>
              <a:rPr lang="pt-BR" dirty="0"/>
              <a:t>Um dos objetivos do tema deste trimestre é oportunizar o questionamento sobre o verdadeiro sentido de nossa existência, tendo em vista que tudo o que fazemos aqui é vaidade, ou seja, correr atrás do vento, sem contar a aflição de espírito.</a:t>
            </a:r>
          </a:p>
          <a:p>
            <a:endParaRPr lang="pt-BR" dirty="0"/>
          </a:p>
          <a:p>
            <a:r>
              <a:rPr lang="pt-BR" dirty="0"/>
              <a:t>Os docentes têm a relevante tarefa de caminhar com os alunos, ouvir suas interrogações e dirimir suas dúvidas. A revista Conectar + Jovens nos possibilita, através de todas as lições deste trimestre, um diálogo sobre temas essenciais e, ao mesmo tempo, vitais no exercício da fé cristã.</a:t>
            </a:r>
          </a:p>
        </p:txBody>
      </p:sp>
    </p:spTree>
    <p:extLst>
      <p:ext uri="{BB962C8B-B14F-4D97-AF65-F5344CB8AC3E}">
        <p14:creationId xmlns:p14="http://schemas.microsoft.com/office/powerpoint/2010/main" val="3322695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Introdução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EB73CE-A7AE-4790-ADB2-0F0A098CA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07" y="4460487"/>
            <a:ext cx="3377184" cy="1757433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Convite a pensar na transitoriedade da vida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67DDF87-6CBC-4A47-8FEF-C4F6348DA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454" y="1045325"/>
            <a:ext cx="6356465" cy="476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76FC1E-62E7-4806-9BB8-76E827F80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1. Conhecendo o autor de Eclesiastes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E5C7E-E7A4-46BB-A42E-BD8638D020B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Autor: Salomão</a:t>
            </a:r>
          </a:p>
        </p:txBody>
      </p:sp>
      <p:sp>
        <p:nvSpPr>
          <p:cNvPr id="7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23 Provérbios de Salomão que me fazem pensar 2 vezes antes de agir - Mais  Relevante">
            <a:extLst>
              <a:ext uri="{FF2B5EF4-FFF2-40B4-BE49-F238E27FC236}">
                <a16:creationId xmlns:a16="http://schemas.microsoft.com/office/drawing/2014/main" id="{5EF74B8D-DB88-4D4B-B558-C36454D78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386173"/>
            <a:ext cx="7214616" cy="405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522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6FC1E-62E7-4806-9BB8-76E827F80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1. Conhecendo o autor de Eclesiastes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CF82A8-3A8C-45B1-AB61-FAB7D114D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1.1. Quem era </a:t>
            </a:r>
            <a:r>
              <a:rPr lang="pt-BR" dirty="0" err="1"/>
              <a:t>salomão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E5C7E-E7A4-46BB-A42E-BD8638D020B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20 anos;</a:t>
            </a:r>
          </a:p>
          <a:p>
            <a:r>
              <a:rPr lang="pt-BR" dirty="0"/>
              <a:t>3° monarca de Israel;</a:t>
            </a:r>
          </a:p>
          <a:p>
            <a:r>
              <a:rPr lang="pt-BR" dirty="0"/>
              <a:t>De 970 </a:t>
            </a:r>
            <a:r>
              <a:rPr lang="pt-BR" dirty="0" err="1"/>
              <a:t>a.C</a:t>
            </a:r>
            <a:r>
              <a:rPr lang="pt-BR" dirty="0"/>
              <a:t> a 930 a.C.</a:t>
            </a:r>
          </a:p>
          <a:p>
            <a:r>
              <a:rPr lang="pt-BR" dirty="0"/>
              <a:t>Filho de Davi e Bestseba;</a:t>
            </a:r>
          </a:p>
          <a:p>
            <a:r>
              <a:rPr lang="pt-BR" dirty="0"/>
              <a:t>Ponto alto: Construção do Templo;</a:t>
            </a:r>
          </a:p>
          <a:p>
            <a:r>
              <a:rPr lang="pt-BR" dirty="0"/>
              <a:t>Ponto fraco: alguns acreditam que se desviou dos caminhos do Senhor, o reino foi dividido após ele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0DD4C8F-948B-4087-A86F-6CB27BB41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1.2. A sabedoria de Salomão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915F55-649A-49D9-AADB-55C9C4E7687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Salomão ficou conhecido como o rei mais sábio da história;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EDAB2A40-1CB4-4FB6-AB18-2F9BBC0F9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338" y="3215718"/>
            <a:ext cx="2864675" cy="35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88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34C1B3-074D-4D75-B3FC-131C7D5E3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2. O contexto de Eclesiastes</a:t>
            </a:r>
          </a:p>
        </p:txBody>
      </p:sp>
      <p:pic>
        <p:nvPicPr>
          <p:cNvPr id="5122" name="Picture 2" descr="Panorama do AT - Eclesiastes">
            <a:extLst>
              <a:ext uri="{FF2B5EF4-FFF2-40B4-BE49-F238E27FC236}">
                <a16:creationId xmlns:a16="http://schemas.microsoft.com/office/drawing/2014/main" id="{FF774CAE-EB76-4033-9BB5-AA53A1F96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396758"/>
            <a:ext cx="7225748" cy="406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924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211D2-52E2-4015-91E2-5D1399A1D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 O contexto de Eclesiastes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BDCC6C-2DA9-42C4-9A45-840106B9E5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2.1. A data do livro de Eclesiastes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ED52711-8599-4BD1-8AC1-6D6A237E8F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/>
              <a:t>971 </a:t>
            </a:r>
            <a:r>
              <a:rPr lang="pt-BR" dirty="0" err="1"/>
              <a:t>a.C</a:t>
            </a:r>
            <a:r>
              <a:rPr lang="pt-BR" dirty="0"/>
              <a:t>;</a:t>
            </a:r>
          </a:p>
          <a:p>
            <a:r>
              <a:rPr lang="pt-BR" dirty="0"/>
              <a:t>Um escrito;</a:t>
            </a:r>
          </a:p>
          <a:p>
            <a:r>
              <a:rPr lang="pt-BR" dirty="0"/>
              <a:t>A Tônica é mostrar o sentido da vida. 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D494149-D997-4E3D-96B2-6EDA1251F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2.3. Por que o título Eclesiastes</a:t>
            </a:r>
          </a:p>
        </p:txBody>
      </p:sp>
      <p:pic>
        <p:nvPicPr>
          <p:cNvPr id="6146" name="Picture 2" descr="Eclesiastes">
            <a:extLst>
              <a:ext uri="{FF2B5EF4-FFF2-40B4-BE49-F238E27FC236}">
                <a16:creationId xmlns:a16="http://schemas.microsoft.com/office/drawing/2014/main" id="{3911385E-BBA9-4010-BBE8-6E3CE60B36E1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966" y="2505075"/>
            <a:ext cx="4907655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Eclesiastes ou O Pregador | Blog do Seu Alipio">
            <a:extLst>
              <a:ext uri="{FF2B5EF4-FFF2-40B4-BE49-F238E27FC236}">
                <a16:creationId xmlns:a16="http://schemas.microsoft.com/office/drawing/2014/main" id="{30C440FA-0708-40DD-9B22-449F59BA4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062" y="4017728"/>
            <a:ext cx="4547073" cy="231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351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B166CCC-4C1D-4DCC-9BA4-06ADC53D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3. Os propósitos de Eclesiastes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3A1FCEAF-A150-4DCF-A0F8-BC54FD00F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42" y="806824"/>
            <a:ext cx="2919738" cy="14941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“Refletir sobre o propósito para o qual fomos chamados e sobre a nossa vida nesta terra” </a:t>
            </a:r>
          </a:p>
        </p:txBody>
      </p:sp>
      <p:pic>
        <p:nvPicPr>
          <p:cNvPr id="7170" name="Picture 2" descr="Propósito está onde os seus talentos se cruzam - Patrick Santos">
            <a:extLst>
              <a:ext uri="{FF2B5EF4-FFF2-40B4-BE49-F238E27FC236}">
                <a16:creationId xmlns:a16="http://schemas.microsoft.com/office/drawing/2014/main" id="{9CEAA771-B11C-48A5-B18E-842100689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055619"/>
            <a:ext cx="7225748" cy="474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121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AC425-8E54-4093-B93A-3EB718965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3. Os propósitos de Eclesiastes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F9756309-BF22-48C9-B131-3630F96B2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3.1. Refletindo nossa práxis de vida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537A1B0A-AB5F-4A59-B5FF-6D87E32F61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/>
              <a:t>Vivemos sem tempo para refletir;</a:t>
            </a:r>
          </a:p>
          <a:p>
            <a:r>
              <a:rPr lang="pt-BR" dirty="0"/>
              <a:t>O livro nos convida a repensarmos nossas práticas “debaixo do sol”;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85B59306-B7BF-4615-B10A-D500B69B8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3. 2. viver uma vida plena de felicidade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6CA3512A-78AA-4665-B9BE-B01F9EDEAA8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t-BR" dirty="0"/>
              <a:t>O prazer e o dinheiro não trazem felicidade; </a:t>
            </a:r>
          </a:p>
          <a:p>
            <a:r>
              <a:rPr lang="pt-BR" dirty="0"/>
              <a:t>Isto gera vazio e aflição;</a:t>
            </a:r>
          </a:p>
          <a:p>
            <a:r>
              <a:rPr lang="pt-BR" dirty="0"/>
              <a:t>O dever do homem é temer a Deus (Ec.12.13)</a:t>
            </a:r>
          </a:p>
        </p:txBody>
      </p:sp>
    </p:spTree>
    <p:extLst>
      <p:ext uri="{BB962C8B-B14F-4D97-AF65-F5344CB8AC3E}">
        <p14:creationId xmlns:p14="http://schemas.microsoft.com/office/powerpoint/2010/main" val="485367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6821" y="531525"/>
            <a:ext cx="36772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strike="noStrike" cap="all" spc="-1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Conclusão</a:t>
            </a:r>
            <a:r>
              <a:rPr lang="en-US" sz="3600" b="0" strike="noStrike" cap="all" spc="-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	</a:t>
            </a:r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82A1EF6-0D92-4665-BE48-AE8A679A0C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/>
          <a:stretch/>
        </p:blipFill>
        <p:spPr>
          <a:xfrm>
            <a:off x="4645784" y="0"/>
            <a:ext cx="7546216" cy="6857990"/>
          </a:xfrm>
          <a:prstGeom prst="rect">
            <a:avLst/>
          </a:prstGeom>
        </p:spPr>
      </p:pic>
      <p:sp>
        <p:nvSpPr>
          <p:cNvPr id="151" name="TextShape 2"/>
          <p:cNvSpPr txBox="1"/>
          <p:nvPr/>
        </p:nvSpPr>
        <p:spPr>
          <a:xfrm>
            <a:off x="456821" y="1808141"/>
            <a:ext cx="3677263" cy="4092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t-BR" sz="3600" dirty="0"/>
              <a:t>A grande mensagem de Eclesiastes é entender que o homem precisa viver pautado pela Palavra de Deus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142215"/>
            <a:ext cx="496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11, 3° Tri, 2021.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C2CB31-A446-4EE5-A7BF-56A9D1B8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Bibliografia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95A429-11B9-4DFA-8254-B4EE03CD7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042" y="806824"/>
            <a:ext cx="2919738" cy="14941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b="1" kern="1200" dirty="0" err="1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Revista</a:t>
            </a:r>
            <a:r>
              <a:rPr lang="en-US" sz="2000" b="1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Jovens</a:t>
            </a:r>
            <a:r>
              <a:rPr lang="en-US" sz="2000" b="1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| </a:t>
            </a:r>
            <a:r>
              <a:rPr lang="en-US" sz="2000" b="1" kern="1200" dirty="0" err="1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Conectar</a:t>
            </a:r>
            <a:r>
              <a:rPr lang="en-US" sz="2000" b="1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+ | Professor | A </a:t>
            </a:r>
            <a:r>
              <a:rPr lang="en-US" sz="2000" b="1" kern="1200" dirty="0" err="1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partir</a:t>
            </a:r>
            <a:r>
              <a:rPr lang="en-US" sz="2000" b="1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de 18 </a:t>
            </a:r>
            <a:r>
              <a:rPr lang="en-US" sz="2000" b="1" kern="1200" dirty="0" err="1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anos</a:t>
            </a:r>
            <a:r>
              <a:rPr lang="en-US" sz="2000" b="1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| 4º </a:t>
            </a:r>
            <a:r>
              <a:rPr lang="en-US" sz="2000" b="1" kern="1200" dirty="0" err="1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Trimestre</a:t>
            </a:r>
            <a:r>
              <a:rPr lang="en-US" sz="2000" b="1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2021</a:t>
            </a:r>
          </a:p>
          <a:p>
            <a:endParaRPr lang="en-US" sz="20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3247988E-E520-41BB-AAE1-A204742D2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428" y="1017407"/>
            <a:ext cx="7225748" cy="482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81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8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430058" y="142708"/>
            <a:ext cx="2132124" cy="3073332"/>
          </a:xfrm>
        </p:spPr>
      </p:pic>
      <p:pic>
        <p:nvPicPr>
          <p:cNvPr id="20" name="Imagem 19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836</Words>
  <Application>Microsoft Office PowerPoint</Application>
  <PresentationFormat>Widescreen</PresentationFormat>
  <Paragraphs>74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Calisto MT</vt:lpstr>
      <vt:lpstr>Nunito Sans</vt:lpstr>
      <vt:lpstr>Open Sans</vt:lpstr>
      <vt:lpstr>Roboto</vt:lpstr>
      <vt:lpstr>Verdana</vt:lpstr>
      <vt:lpstr>Tema do Office</vt:lpstr>
      <vt:lpstr>Lição 1 - Panorama do Livro de Eclesiastes</vt:lpstr>
      <vt:lpstr>Apresentação do PowerPoint</vt:lpstr>
      <vt:lpstr>Texto de referência </vt:lpstr>
      <vt:lpstr>Apresentação do PowerPoint</vt:lpstr>
      <vt:lpstr>Apresentação</vt:lpstr>
      <vt:lpstr>Introdução </vt:lpstr>
      <vt:lpstr>1. Conhecendo o autor de Eclesiastes</vt:lpstr>
      <vt:lpstr>1. Conhecendo o autor de Eclesiastes</vt:lpstr>
      <vt:lpstr>2. O contexto de Eclesiastes</vt:lpstr>
      <vt:lpstr>2. O contexto de Eclesiastes</vt:lpstr>
      <vt:lpstr>3. Os propósitos de Eclesiastes</vt:lpstr>
      <vt:lpstr>3. Os propósitos de Eclesiastes</vt:lpstr>
      <vt:lpstr>Apresentação do PowerPoint</vt:lpstr>
      <vt:lpstr>Bibliografia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4</cp:revision>
  <dcterms:created xsi:type="dcterms:W3CDTF">2021-10-01T12:08:12Z</dcterms:created>
  <dcterms:modified xsi:type="dcterms:W3CDTF">2021-10-01T14:04:35Z</dcterms:modified>
</cp:coreProperties>
</file>