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86" r:id="rId4"/>
    <p:sldId id="385" r:id="rId5"/>
    <p:sldId id="258" r:id="rId6"/>
    <p:sldId id="259" r:id="rId7"/>
    <p:sldId id="260" r:id="rId8"/>
    <p:sldId id="388" r:id="rId9"/>
    <p:sldId id="262" r:id="rId10"/>
    <p:sldId id="261" r:id="rId11"/>
    <p:sldId id="263" r:id="rId12"/>
    <p:sldId id="264" r:id="rId13"/>
    <p:sldId id="382" r:id="rId14"/>
    <p:sldId id="387" r:id="rId15"/>
    <p:sldId id="383" r:id="rId16"/>
    <p:sldId id="365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7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9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3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3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ebdhoje.com.br/cpad/revista-cpad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7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6.JPG"/><Relationship Id="rId5" Type="http://schemas.openxmlformats.org/officeDocument/2006/relationships/image" Target="../media/image31.jpeg"/><Relationship Id="rId10" Type="http://schemas.openxmlformats.org/officeDocument/2006/relationships/image" Target="../media/image35.png"/><Relationship Id="rId4" Type="http://schemas.openxmlformats.org/officeDocument/2006/relationships/image" Target="../media/image30.gif"/><Relationship Id="rId9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1495" y="1179095"/>
            <a:ext cx="5956353" cy="3404488"/>
          </a:xfrm>
        </p:spPr>
        <p:txBody>
          <a:bodyPr>
            <a:normAutofit/>
          </a:bodyPr>
          <a:lstStyle/>
          <a:p>
            <a:pPr algn="l"/>
            <a:r>
              <a:rPr lang="pt-BR" sz="7200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Lição 03: Há tempo para tudo</a:t>
            </a:r>
            <a:endParaRPr lang="pt-BR" sz="7200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5C596A-3DE6-4CCB-AA2E-B3D345A5B439}"/>
              </a:ext>
            </a:extLst>
          </p:cNvPr>
          <p:cNvSpPr txBox="1"/>
          <p:nvPr/>
        </p:nvSpPr>
        <p:spPr>
          <a:xfrm>
            <a:off x="9700605" y="5817474"/>
            <a:ext cx="201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highlight>
                  <a:srgbClr val="FFFF00"/>
                </a:highlight>
              </a:rPr>
              <a:t>Pr. Júlio César 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26B4A43-2A34-4B22-882C-D7552FA9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429BAE5-B200-4FC0-BBC1-8D7C57D1D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71" y="0"/>
            <a:ext cx="456510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5152C6-6134-429F-90FD-3E60ACBE9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685" y="1152144"/>
            <a:ext cx="3794760" cy="30723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Texto de referência 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9644633-5AE1-44D6-8F5F-6376DDA13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4FA74995-C5A7-4DBF-BFD1-C4831852D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009DC7CE-EC50-455B-AEF3-758096A62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680D0724-2EE2-4A8E-B7FC-994977F2A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D7DD4A6B-2000-4A3E-BBCE-637ED6CDD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694A6722-0FE9-4640-B93F-C2BAA8956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19F6A010-3765-4FAB-8CCA-7AC189141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2ED876B1-4DDC-4999-864F-EFF32EFF5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2DD9B48A-E7DB-4540-8781-F434856A7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2BEF54FF-8FAE-4B7F-ACE8-52ED70B04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16F687E9-D21B-46CB-8A13-9BFDA780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49C0A7C4-BA67-480B-9F9A-E96535756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5C27E413-D9C4-45A2-AB5A-A00612798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76F8DD1F-1A00-4D5A-B979-33A41277C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D16F8034-114D-4513-A6BD-F05ABF9AF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1DAD48F0-0B0E-40E2-9ED5-E0FBB99C4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A58F217F-BBAB-4ACB-91C0-B119DEFD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4">
              <a:extLst>
                <a:ext uri="{FF2B5EF4-FFF2-40B4-BE49-F238E27FC236}">
                  <a16:creationId xmlns:a16="http://schemas.microsoft.com/office/drawing/2014/main" id="{17D6638B-4C45-4C73-AFE3-8C41F939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6">
              <a:extLst>
                <a:ext uri="{FF2B5EF4-FFF2-40B4-BE49-F238E27FC236}">
                  <a16:creationId xmlns:a16="http://schemas.microsoft.com/office/drawing/2014/main" id="{31A3013F-24A0-486B-A892-92E42BD74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4">
              <a:extLst>
                <a:ext uri="{FF2B5EF4-FFF2-40B4-BE49-F238E27FC236}">
                  <a16:creationId xmlns:a16="http://schemas.microsoft.com/office/drawing/2014/main" id="{F4540C9F-BC47-470D-A9C2-4AB05FB4C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66">
              <a:extLst>
                <a:ext uri="{FF2B5EF4-FFF2-40B4-BE49-F238E27FC236}">
                  <a16:creationId xmlns:a16="http://schemas.microsoft.com/office/drawing/2014/main" id="{A38505B1-1AD2-47B0-8122-2EB533CB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301747-4A28-4CB8-A95B-AD4D29FF19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8627" y="382384"/>
            <a:ext cx="4894534" cy="611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48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576113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1.1-9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4001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1500" dirty="0">
                <a:solidFill>
                  <a:prstClr val="white"/>
                </a:solidFill>
                <a:latin typeface="Calisto MT" panose="02040603050505030304"/>
              </a:rPr>
              <a:t>“O que é já foi; o que há de ser, também já foi; e Deus pede conta do que já passou” </a:t>
            </a:r>
            <a:r>
              <a:rPr lang="pt-BR" sz="1500" dirty="0" err="1">
                <a:solidFill>
                  <a:prstClr val="white"/>
                </a:solidFill>
                <a:latin typeface="Calisto MT" panose="02040603050505030304"/>
              </a:rPr>
              <a:t>Ec</a:t>
            </a:r>
            <a:r>
              <a:rPr lang="pt-BR" sz="1500" dirty="0">
                <a:solidFill>
                  <a:prstClr val="white"/>
                </a:solidFill>
                <a:latin typeface="Calisto MT" panose="02040603050505030304"/>
              </a:rPr>
              <a:t> 3.15</a:t>
            </a:r>
          </a:p>
          <a:p>
            <a:pPr lvl="0" algn="ctr" defTabSz="457200">
              <a:defRPr/>
            </a:pPr>
            <a:endParaRPr lang="pt-BR" sz="1500" dirty="0">
              <a:solidFill>
                <a:prstClr val="white"/>
              </a:solidFill>
              <a:latin typeface="Calisto MT" panose="02040603050505030304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/>
              <a:t>O tempo pertence exclusivamente a Deus.</a:t>
            </a:r>
          </a:p>
          <a:p>
            <a:pPr lvl="0" algn="ctr" defTabSz="457200">
              <a:defRPr/>
            </a:pP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pt-BR" b="1" dirty="0"/>
              <a:t>Entender o conceito de tempo;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pt-BR" b="1" dirty="0"/>
              <a:t>Diferenciar o tempo humano e o tempo de Deus;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pt-BR" b="1" dirty="0"/>
              <a:t>Entender que Deus é Senhor do tempo.</a:t>
            </a:r>
            <a:endParaRPr lang="pt-BR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139368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39" y="4501272"/>
            <a:ext cx="2060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>
                <a:solidFill>
                  <a:schemeClr val="bg1"/>
                </a:solidFill>
              </a:rPr>
              <a:t>Oremos par que </a:t>
            </a:r>
            <a:r>
              <a:rPr lang="pt-BR" dirty="0" err="1">
                <a:solidFill>
                  <a:schemeClr val="bg1"/>
                </a:solidFill>
              </a:rPr>
              <a:t>venhamops</a:t>
            </a:r>
            <a:r>
              <a:rPr lang="pt-BR" dirty="0">
                <a:solidFill>
                  <a:schemeClr val="bg1"/>
                </a:solidFill>
              </a:rPr>
              <a:t> usar o nosso tempo de maneira sábia, aproveitando cada instante para a glória de Deus.</a:t>
            </a: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pic>
        <p:nvPicPr>
          <p:cNvPr id="1030" name="Picture 6" descr="Ler a bíblia ela te mostrá o caminho on Make a GIF">
            <a:extLst>
              <a:ext uri="{FF2B5EF4-FFF2-40B4-BE49-F238E27FC236}">
                <a16:creationId xmlns:a16="http://schemas.microsoft.com/office/drawing/2014/main" id="{832687DE-ED8E-42D8-8D75-3EB6BCB757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28" y="470220"/>
            <a:ext cx="2143325" cy="20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5" y="470220"/>
            <a:ext cx="7759754" cy="1246905"/>
          </a:xfrm>
          <a:solidFill>
            <a:srgbClr val="7030A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4000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Lição 03: Há tempo para tudo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2678"/>
            <a:ext cx="2655456" cy="78674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Introdução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541090" y="2628114"/>
            <a:ext cx="33172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chemeClr val="bg1"/>
                </a:solidFill>
                <a:effectLst/>
                <a:latin typeface="Roboto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Salomão</a:t>
            </a:r>
            <a:r>
              <a:rPr lang="pt-BR" b="0" i="0" dirty="0">
                <a:solidFill>
                  <a:schemeClr val="bg1"/>
                </a:solidFill>
                <a:effectLst/>
                <a:latin typeface="Roboto" pitchFamily="2" charset="0"/>
              </a:rPr>
              <a:t> versa sobre o tempo para mostrar a grandeza e o domínio de Deus sobre o Universo; mantendo-o na mais perfeita ordem. Fica evidente que todos os acontecimentos da vida são divinamente ordenados.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8" name="Picture 2" descr="A Vaidade/Tempo de Salomão. Marco Aurélio, o imperador, o estoico… | by  Everaldo Leite | Medium">
            <a:extLst>
              <a:ext uri="{FF2B5EF4-FFF2-40B4-BE49-F238E27FC236}">
                <a16:creationId xmlns:a16="http://schemas.microsoft.com/office/drawing/2014/main" id="{767181DA-79E3-4847-80CC-122AA7215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35" y="320634"/>
            <a:ext cx="7010895" cy="634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4088"/>
            <a:ext cx="3529953" cy="29809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 – CONCEITUANDO A PALAVRA TEMPO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212410" y="704088"/>
            <a:ext cx="5135293" cy="524865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/>
              <a:t>A palavra tempo pode ser entendida como ocasião, momento ou época”. No capitulo 3 de Eclesiastes, o pregador é categórico ao dizer que para tudo existe um tempo determinado por Deus debaixo do céu, pois o mesmo Deus que cria o tempo tem o domínio sobre ele.</a:t>
            </a:r>
          </a:p>
        </p:txBody>
      </p:sp>
    </p:spTree>
    <p:extLst>
      <p:ext uri="{BB962C8B-B14F-4D97-AF65-F5344CB8AC3E}">
        <p14:creationId xmlns:p14="http://schemas.microsoft.com/office/powerpoint/2010/main" val="14165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pt-BR" b="1" dirty="0"/>
              <a:t>1 – CONCEITUANDO A PALAVRA TEMPO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CF82A8-3A8C-45B1-AB61-FAB7D114D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1.1. O tempo na visão hebraica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2117685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Expressão que aparece apenas quatro vezes em todo o AT. </a:t>
            </a:r>
          </a:p>
          <a:p>
            <a:r>
              <a:rPr lang="pt-BR" dirty="0">
                <a:latin typeface="Roboto" pitchFamily="2" charset="0"/>
              </a:rPr>
              <a:t>E</a:t>
            </a:r>
            <a:r>
              <a:rPr lang="pt-BR" b="0" i="0" dirty="0">
                <a:effectLst/>
                <a:latin typeface="Roboto" pitchFamily="2" charset="0"/>
              </a:rPr>
              <a:t>m Eclesiastes, o aparecimento deste verbete evidencia o tempo e sua especificidade, ao dizer que existe tempo para tudo debaixo dos céus.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DD4C8F-948B-4087-A86F-6CB27BB41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1.2. O tempo na visão grega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15F55-649A-49D9-AADB-55C9C4E76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6825" y="2505075"/>
            <a:ext cx="2562116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No grego, destacamos duas palavras para explicar o tempo. A primeira é “Kronos”,  o tempo humano,  A segunda palavra de origem grega é a expressão “kairós”, que traz a ideia de tempo de Deus, algo que não pode ser computado pelo homem, mas estabelecido pelo próprio Deus.</a:t>
            </a:r>
            <a:endParaRPr lang="pt-B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0D39CF-5D01-45A2-8B1E-ADA70A954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33" y="2315853"/>
            <a:ext cx="3259317" cy="407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4A5341B-63C2-4B1A-874C-BAA75F4EB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936" y="2505075"/>
            <a:ext cx="3201177" cy="400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103F09-D84E-4F4F-B76E-DFE077DD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pt-BR" dirty="0"/>
              <a:t>O mito de </a:t>
            </a:r>
            <a:r>
              <a:rPr lang="pt-BR" dirty="0" err="1"/>
              <a:t>kronos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D8FD385-4D34-4E6C-A36B-D6C93A648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807"/>
            <a:ext cx="4936067" cy="3985155"/>
          </a:xfrm>
        </p:spPr>
        <p:txBody>
          <a:bodyPr>
            <a:normAutofit/>
          </a:bodyPr>
          <a:lstStyle/>
          <a:p>
            <a:r>
              <a:rPr lang="pt-BR" sz="2000" b="0" i="0" dirty="0">
                <a:effectLst/>
                <a:latin typeface="arial" panose="020B0604020202020204" pitchFamily="34" charset="0"/>
              </a:rPr>
              <a:t>Na mitologia grega, </a:t>
            </a:r>
            <a:r>
              <a:rPr lang="pt-BR" sz="2000" b="1" i="0" dirty="0">
                <a:effectLst/>
                <a:latin typeface="arial" panose="020B0604020202020204" pitchFamily="34" charset="0"/>
              </a:rPr>
              <a:t>Cronos</a:t>
            </a:r>
            <a:r>
              <a:rPr lang="pt-BR" sz="2000" b="0" i="0" dirty="0">
                <a:effectLst/>
                <a:latin typeface="arial" panose="020B0604020202020204" pitchFamily="34" charset="0"/>
              </a:rPr>
              <a:t> era filho Urano (o céu) e da Gaia (a terra). Incitado pela mãe e ajudado pelos irmãos, os titãs, castrou o pai, tornando-se o primeiro rei dos deuses. ... Segundo a tradição clássica, </a:t>
            </a:r>
            <a:r>
              <a:rPr lang="pt-BR" sz="2000" b="1" i="0" dirty="0">
                <a:effectLst/>
                <a:latin typeface="arial" panose="020B0604020202020204" pitchFamily="34" charset="0"/>
              </a:rPr>
              <a:t>Cronos</a:t>
            </a:r>
            <a:r>
              <a:rPr lang="pt-BR" sz="2000" b="0" i="0" dirty="0">
                <a:effectLst/>
                <a:latin typeface="arial" panose="020B0604020202020204" pitchFamily="34" charset="0"/>
              </a:rPr>
              <a:t> simbolizava o tempo e por isso Zeus, ao derrotá-lo, conferira a imortalidade aos deuses.</a:t>
            </a:r>
            <a:endParaRPr lang="pt-BR" sz="2000" dirty="0"/>
          </a:p>
        </p:txBody>
      </p:sp>
      <p:pic>
        <p:nvPicPr>
          <p:cNvPr id="8194" name="Picture 2" descr="10 mitos gregos">
            <a:extLst>
              <a:ext uri="{FF2B5EF4-FFF2-40B4-BE49-F238E27FC236}">
                <a16:creationId xmlns:a16="http://schemas.microsoft.com/office/drawing/2014/main" id="{3B750970-8EF5-4EAC-94DC-46D6ADB73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4" y="2415662"/>
            <a:ext cx="4935970" cy="353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007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91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34C1B3-074D-4D75-B3FC-131C7D5E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 – A SOBERANIA DE DEUS SOBRE O TEMPO</a:t>
            </a:r>
            <a:b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309FB1-E9C6-4D0E-A8E4-6FA5279404DD}"/>
              </a:ext>
            </a:extLst>
          </p:cNvPr>
          <p:cNvSpPr txBox="1"/>
          <p:nvPr/>
        </p:nvSpPr>
        <p:spPr>
          <a:xfrm>
            <a:off x="838200" y="2191807"/>
            <a:ext cx="4936067" cy="39851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 “</a:t>
            </a:r>
            <a:r>
              <a:rPr lang="en-US" sz="3200" b="0" i="0" dirty="0">
                <a:effectLst/>
              </a:rPr>
              <a:t>Deus é o Senhor do tempo. </a:t>
            </a:r>
            <a:r>
              <a:rPr lang="en-US" sz="3200" b="0" i="0" dirty="0" err="1">
                <a:effectLst/>
              </a:rPr>
              <a:t>Quando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falamos</a:t>
            </a:r>
            <a:r>
              <a:rPr lang="en-US" sz="3200" b="0" i="0" dirty="0">
                <a:effectLst/>
              </a:rPr>
              <a:t> que Deus é </a:t>
            </a:r>
            <a:r>
              <a:rPr lang="en-US" sz="3200" b="0" i="0" dirty="0" err="1">
                <a:effectLst/>
              </a:rPr>
              <a:t>soberano</a:t>
            </a:r>
            <a:r>
              <a:rPr lang="en-US" sz="3200" b="0" i="0" dirty="0">
                <a:effectLst/>
              </a:rPr>
              <a:t>, </a:t>
            </a:r>
            <a:r>
              <a:rPr lang="en-US" sz="3200" b="0" i="0" dirty="0" err="1">
                <a:effectLst/>
              </a:rPr>
              <a:t>estamos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atribuindo</a:t>
            </a:r>
            <a:r>
              <a:rPr lang="en-US" sz="3200" b="0" i="0" dirty="0">
                <a:effectLst/>
              </a:rPr>
              <a:t> a </a:t>
            </a:r>
            <a:r>
              <a:rPr lang="en-US" sz="3200" b="0" i="0" dirty="0" err="1">
                <a:effectLst/>
              </a:rPr>
              <a:t>Ele</a:t>
            </a:r>
            <a:r>
              <a:rPr lang="en-US" sz="3200" b="0" i="0" dirty="0">
                <a:effectLst/>
              </a:rPr>
              <a:t> o </a:t>
            </a:r>
            <a:r>
              <a:rPr lang="en-US" sz="3200" b="0" i="0" dirty="0" err="1">
                <a:effectLst/>
              </a:rPr>
              <a:t>domínio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sobre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todas</a:t>
            </a:r>
            <a:r>
              <a:rPr lang="en-US" sz="3200" b="0" i="0" dirty="0">
                <a:effectLst/>
              </a:rPr>
              <a:t> as </a:t>
            </a:r>
            <a:r>
              <a:rPr lang="en-US" sz="3200" b="0" i="0" dirty="0" err="1">
                <a:effectLst/>
              </a:rPr>
              <a:t>coisas</a:t>
            </a:r>
            <a:r>
              <a:rPr lang="en-US" sz="3200" b="0" i="0" dirty="0">
                <a:effectLst/>
              </a:rPr>
              <a:t>. O </a:t>
            </a:r>
            <a:r>
              <a:rPr lang="en-US" sz="3200" b="0" i="0" dirty="0" err="1">
                <a:effectLst/>
              </a:rPr>
              <a:t>escritor</a:t>
            </a:r>
            <a:r>
              <a:rPr lang="en-US" sz="3200" b="0" i="0" dirty="0">
                <a:effectLst/>
              </a:rPr>
              <a:t> de </a:t>
            </a:r>
            <a:r>
              <a:rPr lang="en-US" sz="3200" b="0" i="0" dirty="0" err="1">
                <a:effectLst/>
              </a:rPr>
              <a:t>Eclesiastes</a:t>
            </a:r>
            <a:r>
              <a:rPr lang="en-US" sz="3200" b="0" i="0" dirty="0">
                <a:effectLst/>
              </a:rPr>
              <a:t> 3.11, </a:t>
            </a:r>
            <a:r>
              <a:rPr lang="en-US" sz="3200" b="0" i="0" dirty="0" err="1">
                <a:effectLst/>
              </a:rPr>
              <a:t>assevera</a:t>
            </a:r>
            <a:r>
              <a:rPr lang="en-US" sz="3200" b="0" i="0" dirty="0">
                <a:effectLst/>
              </a:rPr>
              <a:t> que </a:t>
            </a:r>
            <a:r>
              <a:rPr lang="en-US" sz="3200" b="0" i="0" dirty="0" err="1">
                <a:effectLst/>
              </a:rPr>
              <a:t>tudo</a:t>
            </a:r>
            <a:r>
              <a:rPr lang="en-US" sz="3200" b="0" i="0" dirty="0">
                <a:effectLst/>
              </a:rPr>
              <a:t> Deus fez </a:t>
            </a:r>
            <a:r>
              <a:rPr lang="en-US" sz="3200" b="0" i="0" dirty="0" err="1">
                <a:effectLst/>
              </a:rPr>
              <a:t>formoso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ao</a:t>
            </a:r>
            <a:r>
              <a:rPr lang="en-US" sz="3200" b="0" i="0" dirty="0">
                <a:effectLst/>
              </a:rPr>
              <a:t> </a:t>
            </a:r>
            <a:r>
              <a:rPr lang="en-US" sz="3200" b="0" i="0" dirty="0" err="1">
                <a:effectLst/>
              </a:rPr>
              <a:t>seu</a:t>
            </a:r>
            <a:r>
              <a:rPr lang="en-US" sz="3200" b="0" i="0" dirty="0">
                <a:effectLst/>
              </a:rPr>
              <a:t> tempo.</a:t>
            </a:r>
            <a:r>
              <a:rPr lang="en-US" sz="3200" dirty="0"/>
              <a:t>”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Revista</a:t>
            </a:r>
            <a:r>
              <a:rPr lang="en-US" sz="3200" dirty="0"/>
              <a:t> </a:t>
            </a:r>
            <a:r>
              <a:rPr lang="en-US" sz="3200" dirty="0" err="1"/>
              <a:t>conectar</a:t>
            </a:r>
            <a:r>
              <a:rPr lang="en-US" sz="3200" dirty="0"/>
              <a:t>+, 4° Tri, 2021</a:t>
            </a:r>
          </a:p>
        </p:txBody>
      </p:sp>
      <p:pic>
        <p:nvPicPr>
          <p:cNvPr id="2050" name="Picture 2" descr="Pastor Ronald: Deus é o Senhor do tempo">
            <a:extLst>
              <a:ext uri="{FF2B5EF4-FFF2-40B4-BE49-F238E27FC236}">
                <a16:creationId xmlns:a16="http://schemas.microsoft.com/office/drawing/2014/main" id="{E38B756C-CD22-48B1-951A-A06DF1528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4" y="2333396"/>
            <a:ext cx="4935970" cy="370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924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211D2-52E2-4015-91E2-5D1399A1DC5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var(--fontFamily)"/>
              </a:rPr>
              <a:t>2 – A SOBERANIA DE DEUS SOBRE O TEMPO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DCC6C-2DA9-42C4-9A45-840106B9E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2.1. Tempo para todo o propósito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BF47A1F-B5AE-4E63-B4BC-6B92A4DFE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36"/>
          <a:stretch/>
        </p:blipFill>
        <p:spPr bwMode="auto">
          <a:xfrm>
            <a:off x="8623862" y="2630099"/>
            <a:ext cx="3568138" cy="2968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D52711-8599-4BD1-8AC1-6D6A237E8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8938" y="2630099"/>
            <a:ext cx="2214856" cy="368458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/>
              <a:t>“</a:t>
            </a:r>
            <a:r>
              <a:rPr lang="pt-BR" b="0" i="0" dirty="0">
                <a:effectLst/>
                <a:latin typeface="Roboto" pitchFamily="2" charset="0"/>
              </a:rPr>
              <a:t>O ser humano, vivendo a sua vida debaixo do sol, como diz o Pregador, sofre alteração do tempo, e é influenciado por ele porém, Deus é imutável, pois não está sujeito ao processo do tempo, Deus habita no atemporal</a:t>
            </a:r>
            <a:r>
              <a:rPr lang="pt-BR" dirty="0"/>
              <a:t>.”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D494149-D997-4E3D-96B2-6EDA1251F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2.2. O tempo e o caráter de Deus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63F3D9-659A-4DF3-AF78-2B668FD6B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653942" y="2915907"/>
            <a:ext cx="2343633" cy="319033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 Deus é soberano, rege a História, porém não invalida a liberdade humana. O ser humano precisa entender que o mesmo Deus que está conosco nas conquistas, também está nas perdas. Deus é Deus independente do tempo.</a:t>
            </a:r>
            <a:endParaRPr lang="pt-BR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AF192DE6-948A-477B-AD91-E69D05A2E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86"/>
          <a:stretch/>
        </p:blipFill>
        <p:spPr bwMode="auto">
          <a:xfrm>
            <a:off x="8763794" y="4456093"/>
            <a:ext cx="2442395" cy="2036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4E39808-7BB4-4E48-AE52-FB86ED9DF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80" y="2779093"/>
            <a:ext cx="3043262" cy="3804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83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B166CCC-4C1D-4DCC-9BA4-06ADC53D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z="3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 – ENTENDENDO A VIDA ATEMPORAL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A1FCEAF-A150-4DCF-A0F8-BC54FD0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 tempo é usado para computar os dias, semanas, meses e anos, estabelecendo a ordem no mundo. Através do movimento de rotação e translação a ordem é mantida no Universo, porém, a Igreja será arrebatada para viver na eternidade com Cristo</a:t>
            </a:r>
            <a:r>
              <a:rPr lang="en-US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” </a:t>
            </a:r>
            <a:r>
              <a:rPr lang="en-US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Revista</a:t>
            </a:r>
            <a:r>
              <a:rPr lang="en-US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conectar</a:t>
            </a:r>
            <a:r>
              <a:rPr lang="en-US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+, 4° Tri, 2021</a:t>
            </a:r>
          </a:p>
          <a:p>
            <a:pPr marL="0" indent="0">
              <a:buNone/>
            </a:pP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Ministério Flávio Alves: Deus é o Senhor do Tempo">
            <a:extLst>
              <a:ext uri="{FF2B5EF4-FFF2-40B4-BE49-F238E27FC236}">
                <a16:creationId xmlns:a16="http://schemas.microsoft.com/office/drawing/2014/main" id="{FDA89569-77EF-4779-95F7-E66572DF64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4" r="6999"/>
          <a:stretch/>
        </p:blipFill>
        <p:spPr bwMode="auto">
          <a:xfrm>
            <a:off x="6525453" y="10"/>
            <a:ext cx="56665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12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AC425-8E54-4093-B93A-3EB718965CF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3 – ENTENDENDO A VIDA ATEMPORAL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9756309-BF22-48C9-B131-3630F96B2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3.1. Vivendo numa atmosfera eterna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37A1B0A-AB5F-4A59-B5FF-6D87E32F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85852" y="2683495"/>
            <a:ext cx="3966388" cy="36845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Existe um caso na Bíblia, descrito em Josué 10.12-15, em que percebemos o controle de Deus sobre o Universo, pois o sol se deteve e a lua parou. </a:t>
            </a:r>
          </a:p>
          <a:p>
            <a:r>
              <a:rPr lang="pt-BR" b="0" i="0" dirty="0">
                <a:effectLst/>
                <a:latin typeface="Roboto" pitchFamily="2" charset="0"/>
              </a:rPr>
              <a:t>Como criador de tudo e Senhor do tempo, Deus, pode e consegue reger o Universo com a força do Seu poder. Aleluia!</a:t>
            </a:r>
            <a:endParaRPr lang="pt-BR" dirty="0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5B59306-B7BF-4615-B10A-D500B69B8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3.2. Intervenção divina no tempo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CA3512A-78AA-4665-B9BE-B01F9EDEA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87168" y="2695382"/>
            <a:ext cx="3261808" cy="368458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Entendemos como eternidade um tempo que não pode ser mensurado, não tem início e nem fim.</a:t>
            </a:r>
          </a:p>
          <a:p>
            <a:r>
              <a:rPr lang="pt-BR" b="0" i="0" dirty="0">
                <a:effectLst/>
                <a:latin typeface="Roboto" pitchFamily="2" charset="0"/>
              </a:rPr>
              <a:t> Em nosso tempo, vemos a divisão de passado, presente e futuro; mas, quando observamos a questão da eternidade, presenciamos um presente que não se acaba.</a:t>
            </a:r>
            <a:endParaRPr lang="pt-BR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9F11F51-4691-4219-B4A3-C2DEDF78A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54"/>
          <a:stretch/>
        </p:blipFill>
        <p:spPr bwMode="auto">
          <a:xfrm>
            <a:off x="4226312" y="2703244"/>
            <a:ext cx="3069838" cy="3867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3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1808141"/>
            <a:ext cx="3677263" cy="4092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3600" b="0" i="0" dirty="0">
                <a:effectLst/>
                <a:latin typeface="Roboto" pitchFamily="2" charset="0"/>
              </a:rPr>
              <a:t>Embora vivamos numa atmosfera temporal, precisamos nos preparar para a vida eterna com Cristo Jesus.</a:t>
            </a:r>
            <a:endParaRPr lang="pt-BR" sz="3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11, 3° Tri, 2021.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DC9DD2-51FA-411F-8305-742C3CAAD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134709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Subsídio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ao</a:t>
            </a: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Educador</a:t>
            </a:r>
            <a:endParaRPr lang="en-US" sz="5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15C0BDE-ED86-4776-B211-5A6758981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475753" y="558344"/>
            <a:ext cx="4743450" cy="57413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8457BF2-9D97-4032-8F1B-7B01D3962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61" y="2707574"/>
            <a:ext cx="3181488" cy="397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42611"/>
            <a:ext cx="3879232" cy="217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Bibliografia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95A429-11B9-4DFA-8254-B4EE03CD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2755231"/>
            <a:ext cx="3205463" cy="11555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b="1">
                <a:solidFill>
                  <a:schemeClr val="tx1"/>
                </a:solidFill>
                <a:effectLst/>
              </a:rPr>
              <a:t>Revista Jovens | Conectar + | Professor | A partir de 18 anos | 4º Trimestre 2021</a:t>
            </a:r>
          </a:p>
          <a:p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8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845</Words>
  <Application>Microsoft Office PowerPoint</Application>
  <PresentationFormat>Widescreen</PresentationFormat>
  <Paragraphs>56</Paragraphs>
  <Slides>16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Arial</vt:lpstr>
      <vt:lpstr>Arial</vt:lpstr>
      <vt:lpstr>Calibri</vt:lpstr>
      <vt:lpstr>Calibri Light</vt:lpstr>
      <vt:lpstr>Calisto MT</vt:lpstr>
      <vt:lpstr>Nunito Sans</vt:lpstr>
      <vt:lpstr>Open Sans</vt:lpstr>
      <vt:lpstr>Roboto</vt:lpstr>
      <vt:lpstr>var(--fontFamily)</vt:lpstr>
      <vt:lpstr>Tema do Office</vt:lpstr>
      <vt:lpstr>Lição 03: Há tempo para tudo</vt:lpstr>
      <vt:lpstr>Apresentação do PowerPoint</vt:lpstr>
      <vt:lpstr>Texto de referência </vt:lpstr>
      <vt:lpstr>Apresentação do PowerPoint</vt:lpstr>
      <vt:lpstr>Introdução </vt:lpstr>
      <vt:lpstr>1 – CONCEITUANDO A PALAVRA TEMPO</vt:lpstr>
      <vt:lpstr>1 – CONCEITUANDO A PALAVRA TEMPO</vt:lpstr>
      <vt:lpstr>O mito de kronos</vt:lpstr>
      <vt:lpstr>2. 2 – A SOBERANIA DE DEUS SOBRE O TEMPO </vt:lpstr>
      <vt:lpstr>2 – A SOBERANIA DE DEUS SOBRE O TEMPO</vt:lpstr>
      <vt:lpstr>3 – ENTENDENDO A VIDA ATEMPORAL</vt:lpstr>
      <vt:lpstr>3 – ENTENDENDO A VIDA ATEMPORAL</vt:lpstr>
      <vt:lpstr>Apresentação do PowerPoint</vt:lpstr>
      <vt:lpstr>Subsídio ao Educador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8</cp:revision>
  <dcterms:created xsi:type="dcterms:W3CDTF">2021-10-01T12:08:12Z</dcterms:created>
  <dcterms:modified xsi:type="dcterms:W3CDTF">2021-10-15T19:37:52Z</dcterms:modified>
</cp:coreProperties>
</file>