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85" r:id="rId4"/>
    <p:sldId id="386" r:id="rId5"/>
    <p:sldId id="258" r:id="rId6"/>
    <p:sldId id="387" r:id="rId7"/>
    <p:sldId id="388" r:id="rId8"/>
    <p:sldId id="390" r:id="rId9"/>
    <p:sldId id="389" r:id="rId10"/>
    <p:sldId id="391" r:id="rId11"/>
    <p:sldId id="392" r:id="rId12"/>
    <p:sldId id="382" r:id="rId13"/>
    <p:sldId id="383" r:id="rId14"/>
    <p:sldId id="365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3F0BE-0C7B-457F-BA40-0D586212DE21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F4E6E4ED-C118-4588-9DFE-4C5540555CC2}">
      <dgm:prSet/>
      <dgm:spPr/>
      <dgm:t>
        <a:bodyPr/>
        <a:lstStyle/>
        <a:p>
          <a:r>
            <a:rPr lang="pt-BR" b="0" i="0" baseline="0"/>
            <a:t>Eclesiastes 4:9-12</a:t>
          </a:r>
          <a:endParaRPr lang="en-US"/>
        </a:p>
      </dgm:t>
    </dgm:pt>
    <dgm:pt modelId="{4DCACE1D-C19B-482C-BCE1-C94D7C495501}" type="parTrans" cxnId="{E4C112E4-E46A-4F43-B923-1BAD6CCE638E}">
      <dgm:prSet/>
      <dgm:spPr/>
      <dgm:t>
        <a:bodyPr/>
        <a:lstStyle/>
        <a:p>
          <a:endParaRPr lang="en-US"/>
        </a:p>
      </dgm:t>
    </dgm:pt>
    <dgm:pt modelId="{FDC2C6EB-B2E8-4F42-9AD6-94A889DA46B8}" type="sibTrans" cxnId="{E4C112E4-E46A-4F43-B923-1BAD6CCE638E}">
      <dgm:prSet/>
      <dgm:spPr/>
      <dgm:t>
        <a:bodyPr/>
        <a:lstStyle/>
        <a:p>
          <a:endParaRPr lang="en-US"/>
        </a:p>
      </dgm:t>
    </dgm:pt>
    <dgm:pt modelId="{FCD07BA8-BE77-4EE6-BCFC-A7727AA220CC}">
      <dgm:prSet/>
      <dgm:spPr/>
      <dgm:t>
        <a:bodyPr/>
        <a:lstStyle/>
        <a:p>
          <a:r>
            <a:rPr lang="pt-BR" b="0" i="0" baseline="0"/>
            <a:t>(9) Melhor é serem dois do que um, porque têm melhor paga do seu trabalho.</a:t>
          </a:r>
          <a:endParaRPr lang="en-US"/>
        </a:p>
      </dgm:t>
    </dgm:pt>
    <dgm:pt modelId="{9311D635-4345-4DFA-8395-DDF1711DD5F0}" type="parTrans" cxnId="{6576A5B9-9E94-434E-B57B-5E1B30F10472}">
      <dgm:prSet/>
      <dgm:spPr/>
      <dgm:t>
        <a:bodyPr/>
        <a:lstStyle/>
        <a:p>
          <a:endParaRPr lang="en-US"/>
        </a:p>
      </dgm:t>
    </dgm:pt>
    <dgm:pt modelId="{C9C0C76D-0B16-483D-8561-C3169AB47E4F}" type="sibTrans" cxnId="{6576A5B9-9E94-434E-B57B-5E1B30F10472}">
      <dgm:prSet/>
      <dgm:spPr/>
      <dgm:t>
        <a:bodyPr/>
        <a:lstStyle/>
        <a:p>
          <a:endParaRPr lang="en-US"/>
        </a:p>
      </dgm:t>
    </dgm:pt>
    <dgm:pt modelId="{CFD99D72-C32F-4527-9E06-7842BF4FA92A}">
      <dgm:prSet/>
      <dgm:spPr/>
      <dgm:t>
        <a:bodyPr/>
        <a:lstStyle/>
        <a:p>
          <a:r>
            <a:rPr lang="pt-BR" b="0" i="0" baseline="0"/>
            <a:t>(10) Porque se um cair, o outro levanta o seu companheiro; mas ai do que estiver só; pois, caindo, não haverá outro que o levante.</a:t>
          </a:r>
          <a:endParaRPr lang="en-US"/>
        </a:p>
      </dgm:t>
    </dgm:pt>
    <dgm:pt modelId="{C887B267-EA79-4707-BBC6-6C4BCD2E3436}" type="parTrans" cxnId="{C1C1BFCB-FCFD-470E-A4B6-917FFC7FA03F}">
      <dgm:prSet/>
      <dgm:spPr/>
      <dgm:t>
        <a:bodyPr/>
        <a:lstStyle/>
        <a:p>
          <a:endParaRPr lang="en-US"/>
        </a:p>
      </dgm:t>
    </dgm:pt>
    <dgm:pt modelId="{A746A4BF-FDD0-4289-A26D-67121D6DEF86}" type="sibTrans" cxnId="{C1C1BFCB-FCFD-470E-A4B6-917FFC7FA03F}">
      <dgm:prSet/>
      <dgm:spPr/>
      <dgm:t>
        <a:bodyPr/>
        <a:lstStyle/>
        <a:p>
          <a:endParaRPr lang="en-US"/>
        </a:p>
      </dgm:t>
    </dgm:pt>
    <dgm:pt modelId="{83CDF20D-F226-48BE-9F4F-12BA8F62F9EA}">
      <dgm:prSet/>
      <dgm:spPr/>
      <dgm:t>
        <a:bodyPr/>
        <a:lstStyle/>
        <a:p>
          <a:r>
            <a:rPr lang="pt-BR" b="0" i="0" baseline="0"/>
            <a:t>(11) Também, se dois dormirem juntos, eles se aquentarão; mas um só, como se aquentará?</a:t>
          </a:r>
          <a:endParaRPr lang="en-US"/>
        </a:p>
      </dgm:t>
    </dgm:pt>
    <dgm:pt modelId="{43D2D898-12CA-4CDA-9395-4E4D23E7047B}" type="parTrans" cxnId="{037FD6BE-F7E3-4883-921B-E62BF0C2AFCD}">
      <dgm:prSet/>
      <dgm:spPr/>
      <dgm:t>
        <a:bodyPr/>
        <a:lstStyle/>
        <a:p>
          <a:endParaRPr lang="en-US"/>
        </a:p>
      </dgm:t>
    </dgm:pt>
    <dgm:pt modelId="{F4CE172A-3637-436F-90D2-EF487D900E0A}" type="sibTrans" cxnId="{037FD6BE-F7E3-4883-921B-E62BF0C2AFCD}">
      <dgm:prSet/>
      <dgm:spPr/>
      <dgm:t>
        <a:bodyPr/>
        <a:lstStyle/>
        <a:p>
          <a:endParaRPr lang="en-US"/>
        </a:p>
      </dgm:t>
    </dgm:pt>
    <dgm:pt modelId="{4B2C5ED5-976F-4340-BD90-49CD81344824}">
      <dgm:prSet/>
      <dgm:spPr/>
      <dgm:t>
        <a:bodyPr/>
        <a:lstStyle/>
        <a:p>
          <a:r>
            <a:rPr lang="pt-BR" b="0" i="0" baseline="0"/>
            <a:t>(12) E, se alguém prevalecer contra um, os dois lhe resistirão; e o cordão de três dobras não se quebra tão depressa.</a:t>
          </a:r>
          <a:endParaRPr lang="en-US"/>
        </a:p>
      </dgm:t>
    </dgm:pt>
    <dgm:pt modelId="{68E73B94-1C13-41F7-B76E-9359398426AE}" type="parTrans" cxnId="{A15716B0-77DA-4676-89EE-7028FFFCCA30}">
      <dgm:prSet/>
      <dgm:spPr/>
      <dgm:t>
        <a:bodyPr/>
        <a:lstStyle/>
        <a:p>
          <a:endParaRPr lang="en-US"/>
        </a:p>
      </dgm:t>
    </dgm:pt>
    <dgm:pt modelId="{A6BF3051-7ED0-4A94-8354-AF9D8F9C8B32}" type="sibTrans" cxnId="{A15716B0-77DA-4676-89EE-7028FFFCCA30}">
      <dgm:prSet/>
      <dgm:spPr/>
      <dgm:t>
        <a:bodyPr/>
        <a:lstStyle/>
        <a:p>
          <a:endParaRPr lang="en-US"/>
        </a:p>
      </dgm:t>
    </dgm:pt>
    <dgm:pt modelId="{2CB6222E-48F1-490C-ADBA-B25F5090B21F}" type="pres">
      <dgm:prSet presAssocID="{C743F0BE-0C7B-457F-BA40-0D586212DE21}" presName="vert0" presStyleCnt="0">
        <dgm:presLayoutVars>
          <dgm:dir/>
          <dgm:animOne val="branch"/>
          <dgm:animLvl val="lvl"/>
        </dgm:presLayoutVars>
      </dgm:prSet>
      <dgm:spPr/>
    </dgm:pt>
    <dgm:pt modelId="{12858030-6171-4477-ADDB-BDCE321871BB}" type="pres">
      <dgm:prSet presAssocID="{F4E6E4ED-C118-4588-9DFE-4C5540555CC2}" presName="thickLine" presStyleLbl="alignNode1" presStyleIdx="0" presStyleCnt="5"/>
      <dgm:spPr/>
    </dgm:pt>
    <dgm:pt modelId="{58B9707A-C463-43D0-BAF6-BCAD6F039D43}" type="pres">
      <dgm:prSet presAssocID="{F4E6E4ED-C118-4588-9DFE-4C5540555CC2}" presName="horz1" presStyleCnt="0"/>
      <dgm:spPr/>
    </dgm:pt>
    <dgm:pt modelId="{2A7D5ABF-1F76-45E2-9BAE-E760585A1974}" type="pres">
      <dgm:prSet presAssocID="{F4E6E4ED-C118-4588-9DFE-4C5540555CC2}" presName="tx1" presStyleLbl="revTx" presStyleIdx="0" presStyleCnt="5"/>
      <dgm:spPr/>
    </dgm:pt>
    <dgm:pt modelId="{F4B21BB8-99B4-4CBA-A36B-7BA8088A9591}" type="pres">
      <dgm:prSet presAssocID="{F4E6E4ED-C118-4588-9DFE-4C5540555CC2}" presName="vert1" presStyleCnt="0"/>
      <dgm:spPr/>
    </dgm:pt>
    <dgm:pt modelId="{FFD3CD30-3191-4934-86AF-0A7F3F1D4978}" type="pres">
      <dgm:prSet presAssocID="{FCD07BA8-BE77-4EE6-BCFC-A7727AA220CC}" presName="thickLine" presStyleLbl="alignNode1" presStyleIdx="1" presStyleCnt="5"/>
      <dgm:spPr/>
    </dgm:pt>
    <dgm:pt modelId="{57115B80-3EC6-4036-8312-929E28395C6C}" type="pres">
      <dgm:prSet presAssocID="{FCD07BA8-BE77-4EE6-BCFC-A7727AA220CC}" presName="horz1" presStyleCnt="0"/>
      <dgm:spPr/>
    </dgm:pt>
    <dgm:pt modelId="{D0C2D036-3F60-4962-A46D-3559F8905132}" type="pres">
      <dgm:prSet presAssocID="{FCD07BA8-BE77-4EE6-BCFC-A7727AA220CC}" presName="tx1" presStyleLbl="revTx" presStyleIdx="1" presStyleCnt="5"/>
      <dgm:spPr/>
    </dgm:pt>
    <dgm:pt modelId="{7963963D-7675-49B5-9D39-043439A49A20}" type="pres">
      <dgm:prSet presAssocID="{FCD07BA8-BE77-4EE6-BCFC-A7727AA220CC}" presName="vert1" presStyleCnt="0"/>
      <dgm:spPr/>
    </dgm:pt>
    <dgm:pt modelId="{2D60BEB0-8B01-455B-9DAD-C9E9F93B4007}" type="pres">
      <dgm:prSet presAssocID="{CFD99D72-C32F-4527-9E06-7842BF4FA92A}" presName="thickLine" presStyleLbl="alignNode1" presStyleIdx="2" presStyleCnt="5"/>
      <dgm:spPr/>
    </dgm:pt>
    <dgm:pt modelId="{A7AE735D-8F69-4165-896A-897635F8578D}" type="pres">
      <dgm:prSet presAssocID="{CFD99D72-C32F-4527-9E06-7842BF4FA92A}" presName="horz1" presStyleCnt="0"/>
      <dgm:spPr/>
    </dgm:pt>
    <dgm:pt modelId="{11987B6E-4BF6-496A-81BB-C105B32B78BC}" type="pres">
      <dgm:prSet presAssocID="{CFD99D72-C32F-4527-9E06-7842BF4FA92A}" presName="tx1" presStyleLbl="revTx" presStyleIdx="2" presStyleCnt="5"/>
      <dgm:spPr/>
    </dgm:pt>
    <dgm:pt modelId="{4456B250-8E3A-4992-A0A4-EFAD7686506D}" type="pres">
      <dgm:prSet presAssocID="{CFD99D72-C32F-4527-9E06-7842BF4FA92A}" presName="vert1" presStyleCnt="0"/>
      <dgm:spPr/>
    </dgm:pt>
    <dgm:pt modelId="{AA8985CF-4D35-43B0-8160-6F3979E995D7}" type="pres">
      <dgm:prSet presAssocID="{83CDF20D-F226-48BE-9F4F-12BA8F62F9EA}" presName="thickLine" presStyleLbl="alignNode1" presStyleIdx="3" presStyleCnt="5"/>
      <dgm:spPr/>
    </dgm:pt>
    <dgm:pt modelId="{A429F216-92F6-404B-B6F9-4E4C2CD5BDCA}" type="pres">
      <dgm:prSet presAssocID="{83CDF20D-F226-48BE-9F4F-12BA8F62F9EA}" presName="horz1" presStyleCnt="0"/>
      <dgm:spPr/>
    </dgm:pt>
    <dgm:pt modelId="{E2E85E18-0C7E-412F-BCB8-A6634394B99F}" type="pres">
      <dgm:prSet presAssocID="{83CDF20D-F226-48BE-9F4F-12BA8F62F9EA}" presName="tx1" presStyleLbl="revTx" presStyleIdx="3" presStyleCnt="5"/>
      <dgm:spPr/>
    </dgm:pt>
    <dgm:pt modelId="{B22C21DE-689B-48FF-8DE3-67C8F96E1D8D}" type="pres">
      <dgm:prSet presAssocID="{83CDF20D-F226-48BE-9F4F-12BA8F62F9EA}" presName="vert1" presStyleCnt="0"/>
      <dgm:spPr/>
    </dgm:pt>
    <dgm:pt modelId="{A562DFE8-16B8-442C-9A48-54F5C5680874}" type="pres">
      <dgm:prSet presAssocID="{4B2C5ED5-976F-4340-BD90-49CD81344824}" presName="thickLine" presStyleLbl="alignNode1" presStyleIdx="4" presStyleCnt="5"/>
      <dgm:spPr/>
    </dgm:pt>
    <dgm:pt modelId="{DD0D6A9E-F553-4B3C-A152-6B1DB5889B0C}" type="pres">
      <dgm:prSet presAssocID="{4B2C5ED5-976F-4340-BD90-49CD81344824}" presName="horz1" presStyleCnt="0"/>
      <dgm:spPr/>
    </dgm:pt>
    <dgm:pt modelId="{FE8722B4-8463-40B9-A1B7-D864AC3369FD}" type="pres">
      <dgm:prSet presAssocID="{4B2C5ED5-976F-4340-BD90-49CD81344824}" presName="tx1" presStyleLbl="revTx" presStyleIdx="4" presStyleCnt="5"/>
      <dgm:spPr/>
    </dgm:pt>
    <dgm:pt modelId="{EAD10472-5446-497E-8225-B61A940FB6A3}" type="pres">
      <dgm:prSet presAssocID="{4B2C5ED5-976F-4340-BD90-49CD81344824}" presName="vert1" presStyleCnt="0"/>
      <dgm:spPr/>
    </dgm:pt>
  </dgm:ptLst>
  <dgm:cxnLst>
    <dgm:cxn modelId="{9D69970E-5FE5-47D5-AFE1-729CDB9A5A4E}" type="presOf" srcId="{4B2C5ED5-976F-4340-BD90-49CD81344824}" destId="{FE8722B4-8463-40B9-A1B7-D864AC3369FD}" srcOrd="0" destOrd="0" presId="urn:microsoft.com/office/officeart/2008/layout/LinedList"/>
    <dgm:cxn modelId="{C2856720-0AC7-47E9-811B-86F06D6BB7F4}" type="presOf" srcId="{CFD99D72-C32F-4527-9E06-7842BF4FA92A}" destId="{11987B6E-4BF6-496A-81BB-C105B32B78BC}" srcOrd="0" destOrd="0" presId="urn:microsoft.com/office/officeart/2008/layout/LinedList"/>
    <dgm:cxn modelId="{F8C00F22-5E84-4B2A-911E-559CCDC05B4B}" type="presOf" srcId="{C743F0BE-0C7B-457F-BA40-0D586212DE21}" destId="{2CB6222E-48F1-490C-ADBA-B25F5090B21F}" srcOrd="0" destOrd="0" presId="urn:microsoft.com/office/officeart/2008/layout/LinedList"/>
    <dgm:cxn modelId="{8F865A64-A37E-4314-854C-E554D99BF48E}" type="presOf" srcId="{83CDF20D-F226-48BE-9F4F-12BA8F62F9EA}" destId="{E2E85E18-0C7E-412F-BCB8-A6634394B99F}" srcOrd="0" destOrd="0" presId="urn:microsoft.com/office/officeart/2008/layout/LinedList"/>
    <dgm:cxn modelId="{2E77756A-F786-40FB-BC3D-2E0D22411BB5}" type="presOf" srcId="{F4E6E4ED-C118-4588-9DFE-4C5540555CC2}" destId="{2A7D5ABF-1F76-45E2-9BAE-E760585A1974}" srcOrd="0" destOrd="0" presId="urn:microsoft.com/office/officeart/2008/layout/LinedList"/>
    <dgm:cxn modelId="{C9902C58-A17A-4CA9-AA94-7C206D347D14}" type="presOf" srcId="{FCD07BA8-BE77-4EE6-BCFC-A7727AA220CC}" destId="{D0C2D036-3F60-4962-A46D-3559F8905132}" srcOrd="0" destOrd="0" presId="urn:microsoft.com/office/officeart/2008/layout/LinedList"/>
    <dgm:cxn modelId="{A15716B0-77DA-4676-89EE-7028FFFCCA30}" srcId="{C743F0BE-0C7B-457F-BA40-0D586212DE21}" destId="{4B2C5ED5-976F-4340-BD90-49CD81344824}" srcOrd="4" destOrd="0" parTransId="{68E73B94-1C13-41F7-B76E-9359398426AE}" sibTransId="{A6BF3051-7ED0-4A94-8354-AF9D8F9C8B32}"/>
    <dgm:cxn modelId="{6576A5B9-9E94-434E-B57B-5E1B30F10472}" srcId="{C743F0BE-0C7B-457F-BA40-0D586212DE21}" destId="{FCD07BA8-BE77-4EE6-BCFC-A7727AA220CC}" srcOrd="1" destOrd="0" parTransId="{9311D635-4345-4DFA-8395-DDF1711DD5F0}" sibTransId="{C9C0C76D-0B16-483D-8561-C3169AB47E4F}"/>
    <dgm:cxn modelId="{037FD6BE-F7E3-4883-921B-E62BF0C2AFCD}" srcId="{C743F0BE-0C7B-457F-BA40-0D586212DE21}" destId="{83CDF20D-F226-48BE-9F4F-12BA8F62F9EA}" srcOrd="3" destOrd="0" parTransId="{43D2D898-12CA-4CDA-9395-4E4D23E7047B}" sibTransId="{F4CE172A-3637-436F-90D2-EF487D900E0A}"/>
    <dgm:cxn modelId="{C1C1BFCB-FCFD-470E-A4B6-917FFC7FA03F}" srcId="{C743F0BE-0C7B-457F-BA40-0D586212DE21}" destId="{CFD99D72-C32F-4527-9E06-7842BF4FA92A}" srcOrd="2" destOrd="0" parTransId="{C887B267-EA79-4707-BBC6-6C4BCD2E3436}" sibTransId="{A746A4BF-FDD0-4289-A26D-67121D6DEF86}"/>
    <dgm:cxn modelId="{E4C112E4-E46A-4F43-B923-1BAD6CCE638E}" srcId="{C743F0BE-0C7B-457F-BA40-0D586212DE21}" destId="{F4E6E4ED-C118-4588-9DFE-4C5540555CC2}" srcOrd="0" destOrd="0" parTransId="{4DCACE1D-C19B-482C-BCE1-C94D7C495501}" sibTransId="{FDC2C6EB-B2E8-4F42-9AD6-94A889DA46B8}"/>
    <dgm:cxn modelId="{E7D483A4-3AC4-44BD-B876-0DF6636BC46B}" type="presParOf" srcId="{2CB6222E-48F1-490C-ADBA-B25F5090B21F}" destId="{12858030-6171-4477-ADDB-BDCE321871BB}" srcOrd="0" destOrd="0" presId="urn:microsoft.com/office/officeart/2008/layout/LinedList"/>
    <dgm:cxn modelId="{F600AE55-5CDD-4865-ADE0-5A9A4E0B54E5}" type="presParOf" srcId="{2CB6222E-48F1-490C-ADBA-B25F5090B21F}" destId="{58B9707A-C463-43D0-BAF6-BCAD6F039D43}" srcOrd="1" destOrd="0" presId="urn:microsoft.com/office/officeart/2008/layout/LinedList"/>
    <dgm:cxn modelId="{4D8D592C-6D91-4B21-8CBC-15D9DA0C51A0}" type="presParOf" srcId="{58B9707A-C463-43D0-BAF6-BCAD6F039D43}" destId="{2A7D5ABF-1F76-45E2-9BAE-E760585A1974}" srcOrd="0" destOrd="0" presId="urn:microsoft.com/office/officeart/2008/layout/LinedList"/>
    <dgm:cxn modelId="{63072037-6258-496A-88A2-FBCA3A6BA369}" type="presParOf" srcId="{58B9707A-C463-43D0-BAF6-BCAD6F039D43}" destId="{F4B21BB8-99B4-4CBA-A36B-7BA8088A9591}" srcOrd="1" destOrd="0" presId="urn:microsoft.com/office/officeart/2008/layout/LinedList"/>
    <dgm:cxn modelId="{8975695F-40F9-429F-879C-886F901F37B0}" type="presParOf" srcId="{2CB6222E-48F1-490C-ADBA-B25F5090B21F}" destId="{FFD3CD30-3191-4934-86AF-0A7F3F1D4978}" srcOrd="2" destOrd="0" presId="urn:microsoft.com/office/officeart/2008/layout/LinedList"/>
    <dgm:cxn modelId="{2FC63B72-A44A-42D3-B3FA-65245ED7E87B}" type="presParOf" srcId="{2CB6222E-48F1-490C-ADBA-B25F5090B21F}" destId="{57115B80-3EC6-4036-8312-929E28395C6C}" srcOrd="3" destOrd="0" presId="urn:microsoft.com/office/officeart/2008/layout/LinedList"/>
    <dgm:cxn modelId="{9A4A26C7-0055-4E36-9D1A-EF841E734C39}" type="presParOf" srcId="{57115B80-3EC6-4036-8312-929E28395C6C}" destId="{D0C2D036-3F60-4962-A46D-3559F8905132}" srcOrd="0" destOrd="0" presId="urn:microsoft.com/office/officeart/2008/layout/LinedList"/>
    <dgm:cxn modelId="{C85D6007-6585-4B17-A9A6-1551541699DD}" type="presParOf" srcId="{57115B80-3EC6-4036-8312-929E28395C6C}" destId="{7963963D-7675-49B5-9D39-043439A49A20}" srcOrd="1" destOrd="0" presId="urn:microsoft.com/office/officeart/2008/layout/LinedList"/>
    <dgm:cxn modelId="{488FFE6D-CF26-4D28-ADE8-E1DDD9248519}" type="presParOf" srcId="{2CB6222E-48F1-490C-ADBA-B25F5090B21F}" destId="{2D60BEB0-8B01-455B-9DAD-C9E9F93B4007}" srcOrd="4" destOrd="0" presId="urn:microsoft.com/office/officeart/2008/layout/LinedList"/>
    <dgm:cxn modelId="{83763B48-025F-42EE-81D9-CB208DEC8E12}" type="presParOf" srcId="{2CB6222E-48F1-490C-ADBA-B25F5090B21F}" destId="{A7AE735D-8F69-4165-896A-897635F8578D}" srcOrd="5" destOrd="0" presId="urn:microsoft.com/office/officeart/2008/layout/LinedList"/>
    <dgm:cxn modelId="{EED9E309-7031-4D09-B21A-5E50CD85D52A}" type="presParOf" srcId="{A7AE735D-8F69-4165-896A-897635F8578D}" destId="{11987B6E-4BF6-496A-81BB-C105B32B78BC}" srcOrd="0" destOrd="0" presId="urn:microsoft.com/office/officeart/2008/layout/LinedList"/>
    <dgm:cxn modelId="{94257D57-2DA4-49C8-99C9-BA8F899E13C3}" type="presParOf" srcId="{A7AE735D-8F69-4165-896A-897635F8578D}" destId="{4456B250-8E3A-4992-A0A4-EFAD7686506D}" srcOrd="1" destOrd="0" presId="urn:microsoft.com/office/officeart/2008/layout/LinedList"/>
    <dgm:cxn modelId="{70C404B1-FE8D-407A-8A08-32D2C120B467}" type="presParOf" srcId="{2CB6222E-48F1-490C-ADBA-B25F5090B21F}" destId="{AA8985CF-4D35-43B0-8160-6F3979E995D7}" srcOrd="6" destOrd="0" presId="urn:microsoft.com/office/officeart/2008/layout/LinedList"/>
    <dgm:cxn modelId="{F4A3E598-E0C6-47F7-98D7-A81A08EA1687}" type="presParOf" srcId="{2CB6222E-48F1-490C-ADBA-B25F5090B21F}" destId="{A429F216-92F6-404B-B6F9-4E4C2CD5BDCA}" srcOrd="7" destOrd="0" presId="urn:microsoft.com/office/officeart/2008/layout/LinedList"/>
    <dgm:cxn modelId="{986B962E-85D6-44BB-93B5-E569A785BD6C}" type="presParOf" srcId="{A429F216-92F6-404B-B6F9-4E4C2CD5BDCA}" destId="{E2E85E18-0C7E-412F-BCB8-A6634394B99F}" srcOrd="0" destOrd="0" presId="urn:microsoft.com/office/officeart/2008/layout/LinedList"/>
    <dgm:cxn modelId="{8A399C6C-274A-41FB-9DD6-60C8C266490D}" type="presParOf" srcId="{A429F216-92F6-404B-B6F9-4E4C2CD5BDCA}" destId="{B22C21DE-689B-48FF-8DE3-67C8F96E1D8D}" srcOrd="1" destOrd="0" presId="urn:microsoft.com/office/officeart/2008/layout/LinedList"/>
    <dgm:cxn modelId="{0BCC9ABA-15E2-4D8A-A7AE-4A6F103A80F2}" type="presParOf" srcId="{2CB6222E-48F1-490C-ADBA-B25F5090B21F}" destId="{A562DFE8-16B8-442C-9A48-54F5C5680874}" srcOrd="8" destOrd="0" presId="urn:microsoft.com/office/officeart/2008/layout/LinedList"/>
    <dgm:cxn modelId="{DA0BDA8E-F37D-464C-AE43-6DC0788027AE}" type="presParOf" srcId="{2CB6222E-48F1-490C-ADBA-B25F5090B21F}" destId="{DD0D6A9E-F553-4B3C-A152-6B1DB5889B0C}" srcOrd="9" destOrd="0" presId="urn:microsoft.com/office/officeart/2008/layout/LinedList"/>
    <dgm:cxn modelId="{62A8602A-8360-4C3C-BBA5-C2BEFA3C4FFC}" type="presParOf" srcId="{DD0D6A9E-F553-4B3C-A152-6B1DB5889B0C}" destId="{FE8722B4-8463-40B9-A1B7-D864AC3369FD}" srcOrd="0" destOrd="0" presId="urn:microsoft.com/office/officeart/2008/layout/LinedList"/>
    <dgm:cxn modelId="{790D43A6-1E1B-4121-AD17-1404AAF3FC05}" type="presParOf" srcId="{DD0D6A9E-F553-4B3C-A152-6B1DB5889B0C}" destId="{EAD10472-5446-497E-8225-B61A940FB6A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58030-6171-4477-ADDB-BDCE321871BB}">
      <dsp:nvSpPr>
        <dsp:cNvPr id="0" name=""/>
        <dsp:cNvSpPr/>
      </dsp:nvSpPr>
      <dsp:spPr>
        <a:xfrm>
          <a:off x="0" y="462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7D5ABF-1F76-45E2-9BAE-E760585A1974}">
      <dsp:nvSpPr>
        <dsp:cNvPr id="0" name=""/>
        <dsp:cNvSpPr/>
      </dsp:nvSpPr>
      <dsp:spPr>
        <a:xfrm>
          <a:off x="0" y="462"/>
          <a:ext cx="6586489" cy="7568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 baseline="0"/>
            <a:t>Eclesiastes 4:9-12</a:t>
          </a:r>
          <a:endParaRPr lang="en-US" sz="1900" kern="1200"/>
        </a:p>
      </dsp:txBody>
      <dsp:txXfrm>
        <a:off x="0" y="462"/>
        <a:ext cx="6586489" cy="756898"/>
      </dsp:txXfrm>
    </dsp:sp>
    <dsp:sp modelId="{FFD3CD30-3191-4934-86AF-0A7F3F1D4978}">
      <dsp:nvSpPr>
        <dsp:cNvPr id="0" name=""/>
        <dsp:cNvSpPr/>
      </dsp:nvSpPr>
      <dsp:spPr>
        <a:xfrm>
          <a:off x="0" y="757361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0C2D036-3F60-4962-A46D-3559F8905132}">
      <dsp:nvSpPr>
        <dsp:cNvPr id="0" name=""/>
        <dsp:cNvSpPr/>
      </dsp:nvSpPr>
      <dsp:spPr>
        <a:xfrm>
          <a:off x="0" y="757361"/>
          <a:ext cx="6586489" cy="7568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 baseline="0"/>
            <a:t>(9) Melhor é serem dois do que um, porque têm melhor paga do seu trabalho.</a:t>
          </a:r>
          <a:endParaRPr lang="en-US" sz="1900" kern="1200"/>
        </a:p>
      </dsp:txBody>
      <dsp:txXfrm>
        <a:off x="0" y="757361"/>
        <a:ext cx="6586489" cy="756898"/>
      </dsp:txXfrm>
    </dsp:sp>
    <dsp:sp modelId="{2D60BEB0-8B01-455B-9DAD-C9E9F93B4007}">
      <dsp:nvSpPr>
        <dsp:cNvPr id="0" name=""/>
        <dsp:cNvSpPr/>
      </dsp:nvSpPr>
      <dsp:spPr>
        <a:xfrm>
          <a:off x="0" y="1514260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1987B6E-4BF6-496A-81BB-C105B32B78BC}">
      <dsp:nvSpPr>
        <dsp:cNvPr id="0" name=""/>
        <dsp:cNvSpPr/>
      </dsp:nvSpPr>
      <dsp:spPr>
        <a:xfrm>
          <a:off x="0" y="1514260"/>
          <a:ext cx="6586489" cy="7568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 baseline="0"/>
            <a:t>(10) Porque se um cair, o outro levanta o seu companheiro; mas ai do que estiver só; pois, caindo, não haverá outro que o levante.</a:t>
          </a:r>
          <a:endParaRPr lang="en-US" sz="1900" kern="1200"/>
        </a:p>
      </dsp:txBody>
      <dsp:txXfrm>
        <a:off x="0" y="1514260"/>
        <a:ext cx="6586489" cy="756898"/>
      </dsp:txXfrm>
    </dsp:sp>
    <dsp:sp modelId="{AA8985CF-4D35-43B0-8160-6F3979E995D7}">
      <dsp:nvSpPr>
        <dsp:cNvPr id="0" name=""/>
        <dsp:cNvSpPr/>
      </dsp:nvSpPr>
      <dsp:spPr>
        <a:xfrm>
          <a:off x="0" y="2271158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E85E18-0C7E-412F-BCB8-A6634394B99F}">
      <dsp:nvSpPr>
        <dsp:cNvPr id="0" name=""/>
        <dsp:cNvSpPr/>
      </dsp:nvSpPr>
      <dsp:spPr>
        <a:xfrm>
          <a:off x="0" y="2271158"/>
          <a:ext cx="6586489" cy="7568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 baseline="0"/>
            <a:t>(11) Também, se dois dormirem juntos, eles se aquentarão; mas um só, como se aquentará?</a:t>
          </a:r>
          <a:endParaRPr lang="en-US" sz="1900" kern="1200"/>
        </a:p>
      </dsp:txBody>
      <dsp:txXfrm>
        <a:off x="0" y="2271158"/>
        <a:ext cx="6586489" cy="756898"/>
      </dsp:txXfrm>
    </dsp:sp>
    <dsp:sp modelId="{A562DFE8-16B8-442C-9A48-54F5C5680874}">
      <dsp:nvSpPr>
        <dsp:cNvPr id="0" name=""/>
        <dsp:cNvSpPr/>
      </dsp:nvSpPr>
      <dsp:spPr>
        <a:xfrm>
          <a:off x="0" y="3028057"/>
          <a:ext cx="658648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E8722B4-8463-40B9-A1B7-D864AC3369FD}">
      <dsp:nvSpPr>
        <dsp:cNvPr id="0" name=""/>
        <dsp:cNvSpPr/>
      </dsp:nvSpPr>
      <dsp:spPr>
        <a:xfrm>
          <a:off x="0" y="3028057"/>
          <a:ext cx="6586489" cy="7568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 baseline="0"/>
            <a:t>(12) E, se alguém prevalecer contra um, os dois lhe resistirão; e o cordão de três dobras não se quebra tão depressa.</a:t>
          </a:r>
          <a:endParaRPr lang="en-US" sz="1900" kern="1200"/>
        </a:p>
      </dsp:txBody>
      <dsp:txXfrm>
        <a:off x="0" y="3028057"/>
        <a:ext cx="6586489" cy="756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7D692-175D-49B1-8A1E-697AD1F4E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96E4BD-7324-430E-BDCA-2702F7746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1DE2E-F8B7-4B62-9A0F-1E253FD2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3C1A0-710A-4B9A-A604-FAAD48E4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1D761-5558-4F89-9C56-00DAA16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57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16AE7-6B6C-4446-9BDF-32015A5B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964EB-4870-456C-B233-80C08D598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1BB38-9E95-4506-B3A3-7CBB9018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6E450D-6CA9-44F4-8E9E-04800AD5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D85DF-D5EE-401D-BC5D-ED5CD4E9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9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C3D17-739D-4A58-9AA6-25560FD6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F23BFA-DCC3-45F6-B252-8660D38D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D5427A-35A8-4543-AFB6-555B6D36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8E6156-2D72-450D-8240-9AD15A23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5AB20A-0B40-4B56-BB68-1D50BC4D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90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3761-C8BC-4B8D-9B1B-79A6D6D0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14F06F-8D11-499A-BFD1-3C74F2AAB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EFC69-620A-47F1-9EA0-E134E03C2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41032E-E214-48B0-9FB1-E7833F1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F94960-A097-41AE-BB0A-08F438C9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42832-1354-4A87-BE34-CE628C79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3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5BF95-8539-4B3D-AD32-251F4212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EF614-0F95-429F-A97C-127BAC14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517052-6DB5-48FA-BA2A-E499F8A65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7154A0-CD95-41BB-8B02-AFBD945D2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13F0C0-AFB1-4004-905E-94EA8E93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505CD3-1E41-4D00-8E7F-06C79F9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CAF4FE-8B49-4E0C-9D18-5DB1D12C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5F9822A-C9E9-4603-98AF-7348306D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23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54F49-059D-4889-A89D-FA973488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98433F-EAD2-4C15-8577-1FF55052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5E6916-56F4-41AF-AE31-DFC28381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2A8C30-FA49-43D3-8ABA-1A8D0B47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1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25CD5F-AA94-4021-9856-B2C85BA7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BCBFBD-B7EB-4D4D-96E6-C1534818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6AC34D-71D8-4AB1-8063-E19A4D33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9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B1A74-FD4B-41B8-A51E-1189FA53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D134C1-206A-4EFE-9E14-C0FCB17AE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81751-75A6-4C38-9E54-D0F6DA19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3F13B3-80BA-4A7C-A583-85D6C103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4DA0F6-D231-41E2-AF30-B842722B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C59B9F-EBD8-48BB-8A54-397712F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71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9281-7897-49D0-B22E-A9E61E93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C2B616-C5EB-474D-9F01-9FF51B46F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A2F40B-5FC3-416F-A897-04C38F31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40004-7CE7-45B6-9EB7-B6B99E40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C5744-F2D0-42B5-A9C2-51910540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54EB2-B0AB-4174-ACCA-0D6D7A1A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3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5348F-003A-4916-B4B7-39539966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927D12-FE06-4D27-984C-D1F30747B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D34346-0789-4722-9E4C-D53BBDA5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CDC56-862F-4DE2-9302-D691B64D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04C39F-294B-4078-9AE0-0BA4D2CA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8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9DE569-77C0-453B-AAFB-F6CF0FACF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304A0-97FE-4E04-9352-BD39B8B9C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44F11-8E2A-467F-9197-239264CE3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1A95F7-912D-401C-8B3E-040B28B6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020AC-2A61-45B7-8ADA-5C5578EC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31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0AE1AE-72FD-44F2-8488-8E524D2D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E165CA-64A5-4A4A-BECD-8F9DDBE40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9827A9-BFE1-49D0-8B3C-72FDC0D06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12/11/2021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C4FBD-CF0B-4E7B-9C2C-20346B25C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FE8CB-7132-4CEB-8E3F-F4A5A5987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5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29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8.JPG"/><Relationship Id="rId5" Type="http://schemas.openxmlformats.org/officeDocument/2006/relationships/image" Target="../media/image23.jpeg"/><Relationship Id="rId10" Type="http://schemas.openxmlformats.org/officeDocument/2006/relationships/image" Target="../media/image27.png"/><Relationship Id="rId4" Type="http://schemas.openxmlformats.org/officeDocument/2006/relationships/image" Target="../media/image22.gif"/><Relationship Id="rId9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335D8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6177" y="578861"/>
            <a:ext cx="6724184" cy="4004722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 Lição 7. A IMPORTÂNCIA DO COMPANHEIRISMO</a:t>
            </a:r>
            <a:b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41495" y="4866870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C5C596A-3DE6-4CCB-AA2E-B3D345A5B439}"/>
              </a:ext>
            </a:extLst>
          </p:cNvPr>
          <p:cNvSpPr txBox="1"/>
          <p:nvPr/>
        </p:nvSpPr>
        <p:spPr>
          <a:xfrm>
            <a:off x="9700605" y="5817474"/>
            <a:ext cx="201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highlight>
                  <a:srgbClr val="FFFF00"/>
                </a:highlight>
              </a:rPr>
              <a:t>Pr. Júlio César </a:t>
            </a:r>
          </a:p>
        </p:txBody>
      </p:sp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6" y="290910"/>
            <a:ext cx="5266349" cy="3949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385176" y="439297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70" y="4563579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576113"/>
            <a:ext cx="3565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4. 9-12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23999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dirty="0"/>
              <a:t>"E disse o Senhor Deus: Não é bom que o homem esteja só; far-lhe-ei uma adjutora, que esteja como diante dele". </a:t>
            </a:r>
            <a:r>
              <a:rPr lang="pt-BR" b="1" dirty="0" err="1"/>
              <a:t>Gn</a:t>
            </a:r>
            <a:r>
              <a:rPr lang="pt-BR" b="1" dirty="0"/>
              <a:t> 2.18</a:t>
            </a:r>
            <a:endParaRPr lang="pt-BR" sz="1400" dirty="0">
              <a:solidFill>
                <a:prstClr val="white"/>
              </a:solidFill>
              <a:latin typeface="Calisto MT" panose="02040603050505030304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877827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/>
              <a:t>Os relacionamentos são vitais para o desenvolvimento de nossa existência.</a:t>
            </a:r>
          </a:p>
          <a:p>
            <a:br>
              <a:rPr lang="pt-BR" sz="2000" dirty="0"/>
            </a:br>
            <a:endParaRPr lang="pt-BR" sz="2000" b="1" dirty="0"/>
          </a:p>
          <a:p>
            <a:pPr lvl="0" algn="ctr" defTabSz="457200">
              <a:defRPr/>
            </a:pPr>
            <a:endParaRPr lang="pt-BR" sz="20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70983" y="4112209"/>
            <a:ext cx="2143125" cy="266333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sz="1600" dirty="0"/>
              <a:t>- Compreender que o companheirismo nos ajuda nas adversidades;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- Perceber a importância do nosso cônjuge em nossa vida;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- Conhecer a importância da união.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8382000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575162" y="3804433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66" y="3149186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792035" y="3804432"/>
            <a:ext cx="2389757" cy="33855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31652" y="3804433"/>
            <a:ext cx="2139368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068" y="3256580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8338042" y="3804432"/>
            <a:ext cx="2379819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92" y="3162476"/>
            <a:ext cx="609116" cy="609116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8464139" y="4501272"/>
            <a:ext cx="20609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pt-BR" dirty="0">
                <a:solidFill>
                  <a:schemeClr val="bg1"/>
                </a:solidFill>
              </a:rPr>
              <a:t>Oremos para que venhamos a viver uma vida pautada na oração</a:t>
            </a:r>
          </a:p>
          <a:p>
            <a:pPr lvl="0" algn="ctr" defTabSz="457200">
              <a:defRPr/>
            </a:pPr>
            <a:br>
              <a:rPr lang="pt-BR" dirty="0"/>
            </a:b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32" y="2971622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9264116" y="4235320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pic>
        <p:nvPicPr>
          <p:cNvPr id="1030" name="Picture 6" descr="Ler a bíblia ela te mostrá o caminho on Make a GIF">
            <a:extLst>
              <a:ext uri="{FF2B5EF4-FFF2-40B4-BE49-F238E27FC236}">
                <a16:creationId xmlns:a16="http://schemas.microsoft.com/office/drawing/2014/main" id="{832687DE-ED8E-42D8-8D75-3EB6BCB757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228" y="470220"/>
            <a:ext cx="2143325" cy="206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5" y="705755"/>
            <a:ext cx="7759754" cy="1246905"/>
          </a:xfrm>
          <a:solidFill>
            <a:srgbClr val="7030A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r>
              <a:rPr lang="pt-BR" sz="9600" b="1" dirty="0">
                <a:solidFill>
                  <a:srgbClr val="FFFFFF"/>
                </a:solidFill>
                <a:latin typeface="Open Sans" panose="020B0606030504020204" pitchFamily="34" charset="0"/>
              </a:rPr>
              <a:t>lição 6. A Arte de viver e conviver</a:t>
            </a:r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56DD8-EB8E-44FC-92E1-4354F37D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pt-BR" dirty="0"/>
              <a:t>TEXTO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EFCC8A-3936-4808-B47B-21839BE311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20" r="17860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5E0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7869A383-7C73-4AFE-85B3-1998D4A7EC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8147198"/>
              </p:ext>
            </p:extLst>
          </p:nvPr>
        </p:nvGraphicFramePr>
        <p:xfrm>
          <a:off x="4965431" y="2438400"/>
          <a:ext cx="6586489" cy="3785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77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Introdução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643469" y="1782981"/>
            <a:ext cx="4008384" cy="4393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>
                <a:effectLst/>
              </a:rPr>
              <a:t>O pregador deixa claro que, quando encontramos companheiros somos mais fortes, conquistamos com facilidade e conseguimos sobreviver às adversidades, tendo êxito em nossos objetivos, afinal uma vida não se vive sozinho.</a:t>
            </a:r>
            <a:endParaRPr lang="en-US" sz="2000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0" name="Picture 2" descr="Blog: 11 dicas de Inteligência Emocional para companheirismo no trabalho |  Sociedade Brasileira de Inteligência Emocional">
            <a:extLst>
              <a:ext uri="{FF2B5EF4-FFF2-40B4-BE49-F238E27FC236}">
                <a16:creationId xmlns:a16="http://schemas.microsoft.com/office/drawing/2014/main" id="{249BF08A-4D09-40FB-B872-268939E7A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5320" y="2463156"/>
            <a:ext cx="6253212" cy="3001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D3E5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pt-BR" b="1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1 - A BÊNÇÃO DO CAMPANHEIRISMO</a:t>
            </a:r>
            <a:endParaRPr lang="pt-BR">
              <a:solidFill>
                <a:srgbClr val="FFFFFF"/>
              </a:solidFill>
            </a:endParaRPr>
          </a:p>
        </p:txBody>
      </p:sp>
      <p:pic>
        <p:nvPicPr>
          <p:cNvPr id="1028" name="Picture 4" descr="Jornalistas do Lunetas recebem título amigas da criança">
            <a:extLst>
              <a:ext uri="{FF2B5EF4-FFF2-40B4-BE49-F238E27FC236}">
                <a16:creationId xmlns:a16="http://schemas.microsoft.com/office/drawing/2014/main" id="{70607E64-FECE-487C-8562-47A51793EE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" b="-1"/>
          <a:stretch/>
        </p:blipFill>
        <p:spPr bwMode="auto">
          <a:xfrm>
            <a:off x="327547" y="2454903"/>
            <a:ext cx="7058306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pt-BR" sz="2000">
                <a:solidFill>
                  <a:srgbClr val="FFFFFF"/>
                </a:solidFill>
                <a:effectLst/>
              </a:rPr>
              <a:t>Quando falando de companheiro, estamos dizendo de alguém leal e que vem para somar na vida de outrem. Existem vantagens em trabalhar juntos, formando parcerias com quem as bênçãos e o crescimento são compartilhados.</a:t>
            </a:r>
          </a:p>
          <a:p>
            <a:br>
              <a:rPr lang="pt-BR" sz="2000">
                <a:solidFill>
                  <a:srgbClr val="FFFFFF"/>
                </a:solidFill>
                <a:effectLst/>
              </a:rPr>
            </a:br>
            <a:endParaRPr lang="pt-BR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1 - A BÊNÇÃO DO CAMPANHEIRISMO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1.1. Incentivando uns aos outros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FD716AB-3721-4D3D-853B-48E2A29827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Todos nós vivemos dias de altos e baixos, alternando entre certezas e incertezas. Se estivermos sozinhos, facilmente seremos vencidos pelo desânimo, porém, se estivermos cercados de companheiros, existe a possibilidade de uns aos outros se incentivarem. Em Isaías 41.6 está escrito: "Um ao outro ajudou e ao seu companheiro disse: Esforça-te". Quando existe parceria entre pessoas, isso as torna mais fortes. Na lida celestial, urge que nos cerquemos de pessoas que possam, se possível, nos carregar nos ombros. O próprio Jesus, no momento de maior agonia de sua vida, encontrou alguém que o ajudou a carregar a cruz (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Lc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23.26). Não se iluda, precisamos uns dos outros para vencer!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1.2. Cuidando uns dos outros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2A5366CF-F01E-4370-BEFD-356977A832B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O texto de Eclesiastes mostra que ser companheiro é cuidar. O texto é enfático ao dizer "se um cair, o outro levanta o seu companheiro". As lições aqui são extraídas das experiências dos viajantes que ao caminharem em duplas podiam cuidar um do outro e assim conseguirem atravessar os desertos e as adversidades. Infelizmente, existem momentos de nosso jornadear que as pernas cansam e perdemos as forças, daí necessitamos de pessoas para nos ajudar a recobrar o ânimo. Elias experimentou o companheirismo de Deus em sua jornada (1 Rs 19.5-7). Temos esta certeza da parte de Deus que, quando o socorro terrestre falha, o socorro divino virá. Como diz o salmista: "O meu socorro vem do Senhor, que fez o céu e a terra", 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Sl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121.2.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7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16C34-BB26-4E10-A228-C4DC33F9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pt-BR" sz="4100" b="1" i="0">
                <a:effectLst/>
                <a:latin typeface="Georgia" panose="02040502050405020303" pitchFamily="18" charset="0"/>
              </a:rPr>
              <a:t>2 - A BÊNÇÃO DA VIDA EM MATRIMÔNIO</a:t>
            </a:r>
            <a:endParaRPr lang="pt-BR" sz="410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1A0293-ABD5-419B-8D27-129761D5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pt-BR" sz="2000" b="0" i="0">
                <a:effectLst/>
                <a:latin typeface="Georgia" panose="02040502050405020303" pitchFamily="18" charset="0"/>
              </a:rPr>
              <a:t>Quando Deus estabeleceu a união entre Adão e Eva foi para que ambos se tornassem uma só carne e se ajudassem. O texto é claro ao dizer: "far-lhe-ei uma adjutora, que esteja como diante dele", Gn 2.18.</a:t>
            </a:r>
          </a:p>
          <a:p>
            <a:br>
              <a:rPr lang="pt-BR" sz="2000">
                <a:effectLst/>
              </a:rPr>
            </a:br>
            <a:endParaRPr lang="pt-BR" sz="2000"/>
          </a:p>
        </p:txBody>
      </p:sp>
      <p:pic>
        <p:nvPicPr>
          <p:cNvPr id="4098" name="Picture 2" descr="8 Maneiras de Cultivar Companheirismo no Relacionamento">
            <a:extLst>
              <a:ext uri="{FF2B5EF4-FFF2-40B4-BE49-F238E27FC236}">
                <a16:creationId xmlns:a16="http://schemas.microsoft.com/office/drawing/2014/main" id="{6177B0BB-DEEF-4F08-8F5D-9940AF9FD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5" r="21980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0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1958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237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7B54771-9E19-4B0A-8523-DE9ECFDB8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2 - A BÊNÇÃO DA VIDA EM MATRIMÔNIO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A372461-4BAF-4E61-B885-6769D326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332412" cy="823912"/>
          </a:xfrm>
        </p:spPr>
        <p:txBody>
          <a:bodyPr>
            <a:normAutofit/>
          </a:bodyPr>
          <a:lstStyle/>
          <a:p>
            <a:pPr algn="just"/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2.1. Provendo a proteção e o cuidado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FD716AB-3721-4D3D-853B-48E2A29827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Um dos objetivos básicos do homem para com a mulher é a proteção. A mulher espera que seu esposo seja seu protetor dando-lhe atenção, cuidando de sua vida e nutrindo o seu coração com delícias. Na vida conjugal, é imprescindível que haja cumplicidade, reciprocidade companheirismo entre os consortes. A mulher como vaso mais frágil (1 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Pe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3.7), precisa de proteção e amparo por parte de seu esposo. Porém, a mulher é aquela que cuida do bem-estar da casa e de seu esposo. Enquanto o homem fornece proteção, a mulher é cuidadora não somente do lar, mas também de seu esposo. 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7DCFEFA-7BA0-406D-BEE3-F7D0EBEB6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2.2. Fortalecendo-se no Senhor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2A5366CF-F01E-4370-BEFD-356977A832B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Um dos objetivos básicos do homem para com a mulher é a proteção. A mulher espera que seu esposo seja seu protetor dando-lhe atenção, cuidando de sua vida e nutrindo o seu coração com delícias. Na vida conjugal, é imprescindível que haja cumplicidade, reciprocidade companheirismo entre os consortes. A mulher como vaso mais frágil (1 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Pe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3.7), precisa de proteção e amparo por parte de seu esposo. Porém, a mulher é aquela que cuida do bem-estar da casa e de seu esposo. Enquanto o homem fornece proteção, a mulher é cuidadora não somente do lar, mas também de seu esposo.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6340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F4248EA-0F6D-4BB6-BFC5-EBB9BD793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3 - COMPAHEIRISMO NA LIDERANÇA</a:t>
            </a:r>
            <a:endParaRPr lang="pt-BR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AEF6E867-467F-496F-A4DF-CCC03C7D1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O líder foi chamado para liderar, mas isto não faz dele uma pessoa que não precisa de aliados fiéis e companheiros. Davi é um exemplo clássico, pois, além de liderar homens endividados, em grande aperto e desgostosos (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1Sm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22.2), os fez leais defensores do Reino.</a:t>
            </a:r>
            <a:endParaRPr lang="pt-BR" dirty="0"/>
          </a:p>
        </p:txBody>
      </p:sp>
      <p:pic>
        <p:nvPicPr>
          <p:cNvPr id="5122" name="Picture 2" descr="Qual a importância da amizade para a vida de uma pessoa? - Portal">
            <a:extLst>
              <a:ext uri="{FF2B5EF4-FFF2-40B4-BE49-F238E27FC236}">
                <a16:creationId xmlns:a16="http://schemas.microsoft.com/office/drawing/2014/main" id="{2E16F9A6-4F49-49B7-83B4-B2DC36361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631" y="3829050"/>
            <a:ext cx="83820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378AEE0-1C44-4CDC-B4BC-7F622467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5A01535-2019-4FDE-9556-DF93264D0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3.1. Intercedendo por seus liderados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C04E474-EEF5-4C53-A371-873D98F4C5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João deixa registrado em sua narrativa, uma oração conhecida como sacerdotal, onde Jesus intercede pela vida de Seus discípulos (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Jo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17). O que Jesus externa naquela oração coaduna com a ideia de Salomão ao pontuar sobre a preocupação com o companheiro, proteção e estar lado a lado no dia a dia. O texto de Eclesiastes diz que é melhor serem dois (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Ec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4.9). Quando Jesus envia os setenta em sua missão, Ele os envia de dois em dois (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Lc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10.1). O líder cuida, nutri, ajuda no desenvolvimento, mas também intercede a Deus por seus liderados. Mesmo havendo o povo prevaricado contra Deus, Moisés intercede por eles (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Êx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32.30-32). Aprendemos com Jesus a ser fiéis companheiros de nossos liderados.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1E5483AC-A5D1-429F-8930-A861524DE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just"/>
            <a:r>
              <a:rPr lang="pt-BR" b="1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3.2. Vencendo e conquistando juntos</a:t>
            </a:r>
            <a:endParaRPr lang="pt-BR" b="0" i="0" dirty="0">
              <a:solidFill>
                <a:srgbClr val="222222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62D56A6B-A30D-4B8C-82A8-C893D46B0B8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O companheirismo se caracteriza por compartilhar a vida com o próximo, objetivando o crescimento e o desenvolvimento pessoal e coletivo. As probabilidades de sucesso diante de uma sociedade são maiores do que o empreendimento pessoal. Dois verbos que nos chamam a atenção, neste contexto, são: cair e prevalecer. O primeiro tem a ver com uma ação sofrida pelo descuido ou cansaço, mas o segundo verbo revela que, se alguém caminhar sozinho, será facilmente vencido. Um dos exemplos notáveis da Bíblia é quando Arão e Hur tem o discernimento de que as mãos levantadas de Moisés davam vitória ao povo (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Êx</a:t>
            </a:r>
            <a:r>
              <a:rPr lang="pt-BR" b="0" i="0" dirty="0">
                <a:solidFill>
                  <a:srgbClr val="222222"/>
                </a:solidFill>
                <a:effectLst/>
                <a:latin typeface="Georgia" panose="02040502050405020303" pitchFamily="18" charset="0"/>
              </a:rPr>
              <a:t> 17.8-16). A vitória foi possível devido à união entre a liderança e seus liderados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8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6821" y="531525"/>
            <a:ext cx="36772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strike="noStrike" cap="all" spc="-1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Conclusão</a:t>
            </a:r>
            <a:r>
              <a:rPr lang="en-US" sz="3600" b="0" strike="noStrike" cap="all" spc="-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	</a:t>
            </a:r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82A1EF6-0D92-4665-BE48-AE8A679A0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/>
          <a:stretch/>
        </p:blipFill>
        <p:spPr>
          <a:xfrm>
            <a:off x="4645784" y="0"/>
            <a:ext cx="7546216" cy="6857990"/>
          </a:xfrm>
          <a:prstGeom prst="rect">
            <a:avLst/>
          </a:prstGeom>
        </p:spPr>
      </p:pic>
      <p:sp>
        <p:nvSpPr>
          <p:cNvPr id="151" name="TextShape 2"/>
          <p:cNvSpPr txBox="1"/>
          <p:nvPr/>
        </p:nvSpPr>
        <p:spPr>
          <a:xfrm>
            <a:off x="456821" y="1808141"/>
            <a:ext cx="4025969" cy="40925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pt-BR" sz="3600" dirty="0"/>
              <a:t>Que venhamos nos cercar de pessoas que sejam companheiras em todos os momentos de nossa existência, seja no círculo familiar, social, corporativo e de fé.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11, 3° Tri, 2021.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9091" r="585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82092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012496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C2CB31-A446-4EE5-A7BF-56A9D1B8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042611"/>
            <a:ext cx="3879232" cy="2177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Bibliografia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95A429-11B9-4DFA-8254-B4EE03CD7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2755231"/>
            <a:ext cx="3205463" cy="11555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b="1">
                <a:solidFill>
                  <a:schemeClr val="tx1"/>
                </a:solidFill>
                <a:effectLst/>
              </a:rPr>
              <a:t>Revista Jovens | Conectar + | Professor | A partir de 18 anos | 4º Trimestre 2021</a:t>
            </a:r>
          </a:p>
          <a:p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81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1327</Words>
  <Application>Microsoft Office PowerPoint</Application>
  <PresentationFormat>Widescreen</PresentationFormat>
  <Paragraphs>57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Calisto MT</vt:lpstr>
      <vt:lpstr>Georgia</vt:lpstr>
      <vt:lpstr>Nunito Sans</vt:lpstr>
      <vt:lpstr>Open Sans</vt:lpstr>
      <vt:lpstr>Roboto</vt:lpstr>
      <vt:lpstr>Tema do Office</vt:lpstr>
      <vt:lpstr> Lição 7. A IMPORTÂNCIA DO COMPANHEIRISMO </vt:lpstr>
      <vt:lpstr>Apresentação do PowerPoint</vt:lpstr>
      <vt:lpstr>Apresentação do PowerPoint</vt:lpstr>
      <vt:lpstr>TEXTO</vt:lpstr>
      <vt:lpstr>Introdução </vt:lpstr>
      <vt:lpstr>1 - A BÊNÇÃO DO CAMPANHEIRISMO</vt:lpstr>
      <vt:lpstr>1 - A BÊNÇÃO DO CAMPANHEIRISMO</vt:lpstr>
      <vt:lpstr>2 - A BÊNÇÃO DA VIDA EM MATRIMÔNIO</vt:lpstr>
      <vt:lpstr>2 - A BÊNÇÃO DA VIDA EM MATRIMÔNIO</vt:lpstr>
      <vt:lpstr>3 - COMPAHEIRISMO NA LIDERANÇA</vt:lpstr>
      <vt:lpstr>Apresentação do PowerPoint</vt:lpstr>
      <vt:lpstr>Apresentação do PowerPoint</vt:lpstr>
      <vt:lpstr>Bibliografia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16</cp:revision>
  <dcterms:created xsi:type="dcterms:W3CDTF">2021-10-01T12:08:12Z</dcterms:created>
  <dcterms:modified xsi:type="dcterms:W3CDTF">2021-11-12T22:46:58Z</dcterms:modified>
</cp:coreProperties>
</file>