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396" r:id="rId3"/>
    <p:sldId id="311" r:id="rId4"/>
    <p:sldId id="385" r:id="rId5"/>
    <p:sldId id="386" r:id="rId6"/>
    <p:sldId id="258" r:id="rId7"/>
    <p:sldId id="387" r:id="rId8"/>
    <p:sldId id="388" r:id="rId9"/>
    <p:sldId id="393" r:id="rId10"/>
    <p:sldId id="389" r:id="rId11"/>
    <p:sldId id="391" r:id="rId12"/>
    <p:sldId id="392" r:id="rId13"/>
    <p:sldId id="382" r:id="rId14"/>
    <p:sldId id="365" r:id="rId15"/>
    <p:sldId id="394" r:id="rId16"/>
    <p:sldId id="383" r:id="rId17"/>
    <p:sldId id="395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r>
            <a:rPr lang="pt-BR" b="0" i="0" baseline="0" dirty="0"/>
            <a:t>Eclesiastes 5:1-7</a:t>
          </a:r>
          <a:endParaRPr lang="en-US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1E627090-4552-4F6A-8D00-BA776D11EA04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(2) Não te precipites com a tua boca, nem o teu coração se apresse a pronunciar palavra alguma diante de Deus; porque Deus está nos céus, e tu estás sobre a terra; assim sejam poucas as tuas palavras.</a:t>
          </a:r>
        </a:p>
      </dgm:t>
    </dgm:pt>
    <dgm:pt modelId="{F5554CBD-429E-40B8-8CAB-B8343B1B574A}" type="parTrans" cxnId="{098FF9CC-7497-4E36-839C-46ECD35A4FFC}">
      <dgm:prSet/>
      <dgm:spPr/>
      <dgm:t>
        <a:bodyPr/>
        <a:lstStyle/>
        <a:p>
          <a:endParaRPr lang="pt-BR"/>
        </a:p>
      </dgm:t>
    </dgm:pt>
    <dgm:pt modelId="{BD539FD4-6B98-4912-BDEF-0D0088B561C4}" type="sibTrans" cxnId="{098FF9CC-7497-4E36-839C-46ECD35A4FFC}">
      <dgm:prSet/>
      <dgm:spPr/>
      <dgm:t>
        <a:bodyPr/>
        <a:lstStyle/>
        <a:p>
          <a:endParaRPr lang="pt-BR"/>
        </a:p>
      </dgm:t>
    </dgm:pt>
    <dgm:pt modelId="{9AFCF1CE-1E91-4AEB-9F13-386A041581CF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(3) Porque, da muita ocupação vêm os sonhos, e a voz do tolo da multidão das palavras.</a:t>
          </a:r>
        </a:p>
      </dgm:t>
    </dgm:pt>
    <dgm:pt modelId="{4AF98743-F3A7-4514-9F75-5409CC898617}" type="parTrans" cxnId="{868E6498-E1B3-441B-8ADC-3CFE183941AB}">
      <dgm:prSet/>
      <dgm:spPr/>
      <dgm:t>
        <a:bodyPr/>
        <a:lstStyle/>
        <a:p>
          <a:endParaRPr lang="pt-BR"/>
        </a:p>
      </dgm:t>
    </dgm:pt>
    <dgm:pt modelId="{518DA70C-5715-49DD-91A9-02CB5427B202}" type="sibTrans" cxnId="{868E6498-E1B3-441B-8ADC-3CFE183941AB}">
      <dgm:prSet/>
      <dgm:spPr/>
      <dgm:t>
        <a:bodyPr/>
        <a:lstStyle/>
        <a:p>
          <a:endParaRPr lang="pt-BR"/>
        </a:p>
      </dgm:t>
    </dgm:pt>
    <dgm:pt modelId="{C9E87026-C277-48A0-BF24-B379A40BB492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(4) Quando a Deus fizeres algum voto, não tardes em cumpri-lo; porque não se agrada de tolos; o que votares, paga-o.</a:t>
          </a:r>
        </a:p>
      </dgm:t>
    </dgm:pt>
    <dgm:pt modelId="{3EF40218-5263-4FEC-94B7-6DDC84ABF2C3}" type="parTrans" cxnId="{3A17FEE4-BCAC-4974-A975-0DA605FA0602}">
      <dgm:prSet/>
      <dgm:spPr/>
      <dgm:t>
        <a:bodyPr/>
        <a:lstStyle/>
        <a:p>
          <a:endParaRPr lang="pt-BR"/>
        </a:p>
      </dgm:t>
    </dgm:pt>
    <dgm:pt modelId="{81DD6BF9-089E-4750-96BA-F8E35844935D}" type="sibTrans" cxnId="{3A17FEE4-BCAC-4974-A975-0DA605FA0602}">
      <dgm:prSet/>
      <dgm:spPr/>
      <dgm:t>
        <a:bodyPr/>
        <a:lstStyle/>
        <a:p>
          <a:endParaRPr lang="pt-BR"/>
        </a:p>
      </dgm:t>
    </dgm:pt>
    <dgm:pt modelId="{FEE3E7CD-038E-4E1C-9D3B-3EF4F0CCCF3D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(5) Melhor é que não votes do que votares e não cumprires.</a:t>
          </a:r>
        </a:p>
      </dgm:t>
    </dgm:pt>
    <dgm:pt modelId="{6FEF722A-3787-4015-95AF-1F9FD604796A}" type="parTrans" cxnId="{95EC2B44-D3AE-41F3-939E-AD756C2C64B9}">
      <dgm:prSet/>
      <dgm:spPr/>
      <dgm:t>
        <a:bodyPr/>
        <a:lstStyle/>
        <a:p>
          <a:endParaRPr lang="pt-BR"/>
        </a:p>
      </dgm:t>
    </dgm:pt>
    <dgm:pt modelId="{B5BB2E3E-93D9-4D82-BC96-E3EEC8AFC70E}" type="sibTrans" cxnId="{95EC2B44-D3AE-41F3-939E-AD756C2C64B9}">
      <dgm:prSet/>
      <dgm:spPr/>
      <dgm:t>
        <a:bodyPr/>
        <a:lstStyle/>
        <a:p>
          <a:endParaRPr lang="pt-BR"/>
        </a:p>
      </dgm:t>
    </dgm:pt>
    <dgm:pt modelId="{600E3E93-CB55-4E27-BCAE-A6F6B981D2EB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(6) Não consintas que a tua boca faça pecar a tua carne, nem digas diante do anjo que foi erro; por que razão se iraria Deus contra a tua voz, e destruiria a obra das tuas mãos?</a:t>
          </a:r>
        </a:p>
      </dgm:t>
    </dgm:pt>
    <dgm:pt modelId="{BFCDAA7C-88AF-47CC-B038-0B5A7D3C91B6}" type="parTrans" cxnId="{67134809-D85B-4454-82E8-A30559122A88}">
      <dgm:prSet/>
      <dgm:spPr/>
      <dgm:t>
        <a:bodyPr/>
        <a:lstStyle/>
        <a:p>
          <a:endParaRPr lang="pt-BR"/>
        </a:p>
      </dgm:t>
    </dgm:pt>
    <dgm:pt modelId="{639F7D82-7DE5-43EB-B59F-C3C8F3EC3831}" type="sibTrans" cxnId="{67134809-D85B-4454-82E8-A30559122A88}">
      <dgm:prSet/>
      <dgm:spPr/>
      <dgm:t>
        <a:bodyPr/>
        <a:lstStyle/>
        <a:p>
          <a:endParaRPr lang="pt-BR"/>
        </a:p>
      </dgm:t>
    </dgm:pt>
    <dgm:pt modelId="{B2E7C313-6488-472B-A906-2901F8570CB9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(7) Porque, como na multidão dos sonhos há vaidades, assim também nas muitas palavras; mas tu teme a Deus.</a:t>
          </a:r>
        </a:p>
      </dgm:t>
    </dgm:pt>
    <dgm:pt modelId="{EE238692-C639-4456-BB84-2D75C7EACFE3}" type="parTrans" cxnId="{EDBF8C08-C1D2-4C87-BAB5-91AB4BCFD725}">
      <dgm:prSet/>
      <dgm:spPr/>
      <dgm:t>
        <a:bodyPr/>
        <a:lstStyle/>
        <a:p>
          <a:endParaRPr lang="pt-BR"/>
        </a:p>
      </dgm:t>
    </dgm:pt>
    <dgm:pt modelId="{5B2C93EE-E757-403F-9146-0DFE104E1FA6}" type="sibTrans" cxnId="{EDBF8C08-C1D2-4C87-BAB5-91AB4BCFD725}">
      <dgm:prSet/>
      <dgm:spPr/>
      <dgm:t>
        <a:bodyPr/>
        <a:lstStyle/>
        <a:p>
          <a:endParaRPr lang="pt-BR"/>
        </a:p>
      </dgm:t>
    </dgm:pt>
    <dgm:pt modelId="{9AAE1632-AB8C-4D69-A16B-0EADF7A493FB}">
      <dgm:prSet custT="1"/>
      <dgm:spPr/>
      <dgm:t>
        <a:bodyPr/>
        <a:lstStyle/>
        <a:p>
          <a:r>
            <a:rPr lang="pt-BR" sz="1200" b="0" i="0" baseline="0">
              <a:latin typeface="Arial" pitchFamily="34" charset="0"/>
              <a:cs typeface="Arial" pitchFamily="34" charset="0"/>
            </a:rPr>
            <a:t>(1) Guarda o teu pé, quando entrares na casa de Deus; porque chegar-se para ouvir é melhor do que oferecer sacrifícios de tolos, pois não sabem que fazem mal.</a:t>
          </a:r>
          <a:endParaRPr lang="en-US" dirty="0"/>
        </a:p>
      </dgm:t>
    </dgm:pt>
    <dgm:pt modelId="{A3D2D792-930E-4107-9098-1FDF40094B98}" type="parTrans" cxnId="{D61DC57A-1968-427F-9D65-F30EFE35463A}">
      <dgm:prSet/>
      <dgm:spPr/>
    </dgm:pt>
    <dgm:pt modelId="{9A9637FF-BA6A-4388-B06B-40213C102951}" type="sibTrans" cxnId="{D61DC57A-1968-427F-9D65-F30EFE35463A}">
      <dgm:prSet/>
      <dgm:spPr/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8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8"/>
      <dgm:spPr/>
    </dgm:pt>
    <dgm:pt modelId="{F4B21BB8-99B4-4CBA-A36B-7BA8088A9591}" type="pres">
      <dgm:prSet presAssocID="{F4E6E4ED-C118-4588-9DFE-4C5540555CC2}" presName="vert1" presStyleCnt="0"/>
      <dgm:spPr/>
    </dgm:pt>
    <dgm:pt modelId="{0C10B099-6757-41D8-8D35-7580C80B9E08}" type="pres">
      <dgm:prSet presAssocID="{9AAE1632-AB8C-4D69-A16B-0EADF7A493FB}" presName="thickLine" presStyleLbl="alignNode1" presStyleIdx="1" presStyleCnt="8"/>
      <dgm:spPr/>
    </dgm:pt>
    <dgm:pt modelId="{CBD74851-2AC5-4AE3-83B9-99241D3924D7}" type="pres">
      <dgm:prSet presAssocID="{9AAE1632-AB8C-4D69-A16B-0EADF7A493FB}" presName="horz1" presStyleCnt="0"/>
      <dgm:spPr/>
    </dgm:pt>
    <dgm:pt modelId="{B20834B7-C6D8-440D-8235-1584FB9E7B31}" type="pres">
      <dgm:prSet presAssocID="{9AAE1632-AB8C-4D69-A16B-0EADF7A493FB}" presName="tx1" presStyleLbl="revTx" presStyleIdx="1" presStyleCnt="8"/>
      <dgm:spPr/>
    </dgm:pt>
    <dgm:pt modelId="{20887C60-0C92-475C-B014-814C55838020}" type="pres">
      <dgm:prSet presAssocID="{9AAE1632-AB8C-4D69-A16B-0EADF7A493FB}" presName="vert1" presStyleCnt="0"/>
      <dgm:spPr/>
    </dgm:pt>
    <dgm:pt modelId="{8062B36D-3DFE-4646-9C84-22791E689B86}" type="pres">
      <dgm:prSet presAssocID="{1E627090-4552-4F6A-8D00-BA776D11EA04}" presName="thickLine" presStyleLbl="alignNode1" presStyleIdx="2" presStyleCnt="8"/>
      <dgm:spPr/>
    </dgm:pt>
    <dgm:pt modelId="{A3F03CDB-4587-4D3D-B3CF-F2149BB89C24}" type="pres">
      <dgm:prSet presAssocID="{1E627090-4552-4F6A-8D00-BA776D11EA04}" presName="horz1" presStyleCnt="0"/>
      <dgm:spPr/>
    </dgm:pt>
    <dgm:pt modelId="{927ECF8C-5078-45B1-8D2E-ADCAF8BB072E}" type="pres">
      <dgm:prSet presAssocID="{1E627090-4552-4F6A-8D00-BA776D11EA04}" presName="tx1" presStyleLbl="revTx" presStyleIdx="2" presStyleCnt="8"/>
      <dgm:spPr/>
    </dgm:pt>
    <dgm:pt modelId="{F263AD12-FE8B-439E-82AE-EAB9980613D8}" type="pres">
      <dgm:prSet presAssocID="{1E627090-4552-4F6A-8D00-BA776D11EA04}" presName="vert1" presStyleCnt="0"/>
      <dgm:spPr/>
    </dgm:pt>
    <dgm:pt modelId="{412CC368-3DBA-4549-B324-9B69D2E63AB3}" type="pres">
      <dgm:prSet presAssocID="{9AFCF1CE-1E91-4AEB-9F13-386A041581CF}" presName="thickLine" presStyleLbl="alignNode1" presStyleIdx="3" presStyleCnt="8"/>
      <dgm:spPr/>
    </dgm:pt>
    <dgm:pt modelId="{BFE6F1D2-DE4E-4712-8A18-093AF4CB9748}" type="pres">
      <dgm:prSet presAssocID="{9AFCF1CE-1E91-4AEB-9F13-386A041581CF}" presName="horz1" presStyleCnt="0"/>
      <dgm:spPr/>
    </dgm:pt>
    <dgm:pt modelId="{68B2B627-0BB3-48FE-9188-68C48E858353}" type="pres">
      <dgm:prSet presAssocID="{9AFCF1CE-1E91-4AEB-9F13-386A041581CF}" presName="tx1" presStyleLbl="revTx" presStyleIdx="3" presStyleCnt="8" custScaleY="44121" custLinFactNeighborX="-350" custLinFactNeighborY="-383"/>
      <dgm:spPr/>
    </dgm:pt>
    <dgm:pt modelId="{CD42D20C-BAB2-4188-BA5D-B7BEB0AC4F8D}" type="pres">
      <dgm:prSet presAssocID="{9AFCF1CE-1E91-4AEB-9F13-386A041581CF}" presName="vert1" presStyleCnt="0"/>
      <dgm:spPr/>
    </dgm:pt>
    <dgm:pt modelId="{218731D8-7B8A-45DE-9344-2E3D5246F2F4}" type="pres">
      <dgm:prSet presAssocID="{C9E87026-C277-48A0-BF24-B379A40BB492}" presName="thickLine" presStyleLbl="alignNode1" presStyleIdx="4" presStyleCnt="8" custLinFactNeighborX="1754" custLinFactNeighborY="19553"/>
      <dgm:spPr/>
    </dgm:pt>
    <dgm:pt modelId="{63ADC353-AB1B-48FE-80AD-963560093F0C}" type="pres">
      <dgm:prSet presAssocID="{C9E87026-C277-48A0-BF24-B379A40BB492}" presName="horz1" presStyleCnt="0"/>
      <dgm:spPr/>
    </dgm:pt>
    <dgm:pt modelId="{BBDD1EA7-4735-46D0-BAA8-BD07DCF55506}" type="pres">
      <dgm:prSet presAssocID="{C9E87026-C277-48A0-BF24-B379A40BB492}" presName="tx1" presStyleLbl="revTx" presStyleIdx="4" presStyleCnt="8" custLinFactNeighborX="-350" custLinFactNeighborY="26070"/>
      <dgm:spPr/>
    </dgm:pt>
    <dgm:pt modelId="{CF454D2C-03CA-4B38-BE86-43D5C2DEBA63}" type="pres">
      <dgm:prSet presAssocID="{C9E87026-C277-48A0-BF24-B379A40BB492}" presName="vert1" presStyleCnt="0"/>
      <dgm:spPr/>
    </dgm:pt>
    <dgm:pt modelId="{4CFAA481-34FE-4C44-A8D5-4BA69E319A37}" type="pres">
      <dgm:prSet presAssocID="{FEE3E7CD-038E-4E1C-9D3B-3EF4F0CCCF3D}" presName="thickLine" presStyleLbl="alignNode1" presStyleIdx="5" presStyleCnt="8"/>
      <dgm:spPr/>
    </dgm:pt>
    <dgm:pt modelId="{B9748B51-96F1-497F-A305-F59C4B06C772}" type="pres">
      <dgm:prSet presAssocID="{FEE3E7CD-038E-4E1C-9D3B-3EF4F0CCCF3D}" presName="horz1" presStyleCnt="0"/>
      <dgm:spPr/>
    </dgm:pt>
    <dgm:pt modelId="{BEF9DD4C-C3E3-44D5-961A-4C1AFFBE5813}" type="pres">
      <dgm:prSet presAssocID="{FEE3E7CD-038E-4E1C-9D3B-3EF4F0CCCF3D}" presName="tx1" presStyleLbl="revTx" presStyleIdx="5" presStyleCnt="8" custScaleY="66070" custLinFactNeighborX="-350" custLinFactNeighborY="18400"/>
      <dgm:spPr/>
    </dgm:pt>
    <dgm:pt modelId="{C5B597D6-BFF5-410B-B94F-C8B615F7D767}" type="pres">
      <dgm:prSet presAssocID="{FEE3E7CD-038E-4E1C-9D3B-3EF4F0CCCF3D}" presName="vert1" presStyleCnt="0"/>
      <dgm:spPr/>
    </dgm:pt>
    <dgm:pt modelId="{E04BB7FC-DD61-46B4-90E9-08284D4D4B40}" type="pres">
      <dgm:prSet presAssocID="{600E3E93-CB55-4E27-BCAE-A6F6B981D2EB}" presName="thickLine" presStyleLbl="alignNode1" presStyleIdx="6" presStyleCnt="8" custLinFactNeighborX="-350" custLinFactNeighborY="17631"/>
      <dgm:spPr/>
    </dgm:pt>
    <dgm:pt modelId="{D2137E06-6A8A-4780-81C6-7F3E4B3507A8}" type="pres">
      <dgm:prSet presAssocID="{600E3E93-CB55-4E27-BCAE-A6F6B981D2EB}" presName="horz1" presStyleCnt="0"/>
      <dgm:spPr/>
    </dgm:pt>
    <dgm:pt modelId="{A4849ACB-B149-4BFE-9CA1-C54ECA0973C4}" type="pres">
      <dgm:prSet presAssocID="{600E3E93-CB55-4E27-BCAE-A6F6B981D2EB}" presName="tx1" presStyleLbl="revTx" presStyleIdx="6" presStyleCnt="8" custScaleY="138496" custLinFactNeighborX="-302" custLinFactNeighborY="39866"/>
      <dgm:spPr/>
    </dgm:pt>
    <dgm:pt modelId="{BE69BDE5-EC0B-4A79-B889-C087D0A29F89}" type="pres">
      <dgm:prSet presAssocID="{600E3E93-CB55-4E27-BCAE-A6F6B981D2EB}" presName="vert1" presStyleCnt="0"/>
      <dgm:spPr/>
    </dgm:pt>
    <dgm:pt modelId="{69E9BCA1-507A-4FAE-BE68-B0F929C09948}" type="pres">
      <dgm:prSet presAssocID="{B2E7C313-6488-472B-A906-2901F8570CB9}" presName="thickLine" presStyleLbl="alignNode1" presStyleIdx="7" presStyleCnt="8"/>
      <dgm:spPr/>
    </dgm:pt>
    <dgm:pt modelId="{90F93FFF-1F85-43F7-9953-ACDE0CC98375}" type="pres">
      <dgm:prSet presAssocID="{B2E7C313-6488-472B-A906-2901F8570CB9}" presName="horz1" presStyleCnt="0"/>
      <dgm:spPr/>
    </dgm:pt>
    <dgm:pt modelId="{97D29451-8F8A-4601-9AB1-1705F44D4543}" type="pres">
      <dgm:prSet presAssocID="{B2E7C313-6488-472B-A906-2901F8570CB9}" presName="tx1" presStyleLbl="revTx" presStyleIdx="7" presStyleCnt="8" custLinFactNeighborX="-350" custLinFactNeighborY="32324"/>
      <dgm:spPr/>
    </dgm:pt>
    <dgm:pt modelId="{01B0D248-72D6-41AC-A39E-E3976CB821FC}" type="pres">
      <dgm:prSet presAssocID="{B2E7C313-6488-472B-A906-2901F8570CB9}" presName="vert1" presStyleCnt="0"/>
      <dgm:spPr/>
    </dgm:pt>
  </dgm:ptLst>
  <dgm:cxnLst>
    <dgm:cxn modelId="{EDBF8C08-C1D2-4C87-BAB5-91AB4BCFD725}" srcId="{C743F0BE-0C7B-457F-BA40-0D586212DE21}" destId="{B2E7C313-6488-472B-A906-2901F8570CB9}" srcOrd="7" destOrd="0" parTransId="{EE238692-C639-4456-BB84-2D75C7EACFE3}" sibTransId="{5B2C93EE-E757-403F-9146-0DFE104E1FA6}"/>
    <dgm:cxn modelId="{67134809-D85B-4454-82E8-A30559122A88}" srcId="{C743F0BE-0C7B-457F-BA40-0D586212DE21}" destId="{600E3E93-CB55-4E27-BCAE-A6F6B981D2EB}" srcOrd="6" destOrd="0" parTransId="{BFCDAA7C-88AF-47CC-B038-0B5A7D3C91B6}" sibTransId="{639F7D82-7DE5-43EB-B59F-C3C8F3EC3831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95EC2B44-D3AE-41F3-939E-AD756C2C64B9}" srcId="{C743F0BE-0C7B-457F-BA40-0D586212DE21}" destId="{FEE3E7CD-038E-4E1C-9D3B-3EF4F0CCCF3D}" srcOrd="5" destOrd="0" parTransId="{6FEF722A-3787-4015-95AF-1F9FD604796A}" sibTransId="{B5BB2E3E-93D9-4D82-BC96-E3EEC8AFC70E}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B3C9B24C-65A1-4B04-B6E6-057ACF24EE32}" type="presOf" srcId="{B2E7C313-6488-472B-A906-2901F8570CB9}" destId="{97D29451-8F8A-4601-9AB1-1705F44D4543}" srcOrd="0" destOrd="0" presId="urn:microsoft.com/office/officeart/2008/layout/LinedList"/>
    <dgm:cxn modelId="{D61DC57A-1968-427F-9D65-F30EFE35463A}" srcId="{C743F0BE-0C7B-457F-BA40-0D586212DE21}" destId="{9AAE1632-AB8C-4D69-A16B-0EADF7A493FB}" srcOrd="1" destOrd="0" parTransId="{A3D2D792-930E-4107-9098-1FDF40094B98}" sibTransId="{9A9637FF-BA6A-4388-B06B-40213C102951}"/>
    <dgm:cxn modelId="{134F3885-6A98-4730-A13E-275CE89E818F}" type="presOf" srcId="{9AFCF1CE-1E91-4AEB-9F13-386A041581CF}" destId="{68B2B627-0BB3-48FE-9188-68C48E858353}" srcOrd="0" destOrd="0" presId="urn:microsoft.com/office/officeart/2008/layout/LinedList"/>
    <dgm:cxn modelId="{47A9D185-6EB4-4EBD-B6B8-0FADBC48C264}" type="presOf" srcId="{C9E87026-C277-48A0-BF24-B379A40BB492}" destId="{BBDD1EA7-4735-46D0-BAA8-BD07DCF55506}" srcOrd="0" destOrd="0" presId="urn:microsoft.com/office/officeart/2008/layout/LinedList"/>
    <dgm:cxn modelId="{868E6498-E1B3-441B-8ADC-3CFE183941AB}" srcId="{C743F0BE-0C7B-457F-BA40-0D586212DE21}" destId="{9AFCF1CE-1E91-4AEB-9F13-386A041581CF}" srcOrd="3" destOrd="0" parTransId="{4AF98743-F3A7-4514-9F75-5409CC898617}" sibTransId="{518DA70C-5715-49DD-91A9-02CB5427B202}"/>
    <dgm:cxn modelId="{E4E34DA6-EF43-4C4F-83E4-AE422B252DE8}" type="presOf" srcId="{9AAE1632-AB8C-4D69-A16B-0EADF7A493FB}" destId="{B20834B7-C6D8-440D-8235-1584FB9E7B31}" srcOrd="0" destOrd="0" presId="urn:microsoft.com/office/officeart/2008/layout/LinedList"/>
    <dgm:cxn modelId="{253500AA-96CE-4634-A290-8A7445B41681}" type="presOf" srcId="{FEE3E7CD-038E-4E1C-9D3B-3EF4F0CCCF3D}" destId="{BEF9DD4C-C3E3-44D5-961A-4C1AFFBE5813}" srcOrd="0" destOrd="0" presId="urn:microsoft.com/office/officeart/2008/layout/LinedList"/>
    <dgm:cxn modelId="{4BF4A3AD-177D-4217-9BB8-33F311AEC4EE}" type="presOf" srcId="{1E627090-4552-4F6A-8D00-BA776D11EA04}" destId="{927ECF8C-5078-45B1-8D2E-ADCAF8BB072E}" srcOrd="0" destOrd="0" presId="urn:microsoft.com/office/officeart/2008/layout/LinedList"/>
    <dgm:cxn modelId="{098FF9CC-7497-4E36-839C-46ECD35A4FFC}" srcId="{C743F0BE-0C7B-457F-BA40-0D586212DE21}" destId="{1E627090-4552-4F6A-8D00-BA776D11EA04}" srcOrd="2" destOrd="0" parTransId="{F5554CBD-429E-40B8-8CAB-B8343B1B574A}" sibTransId="{BD539FD4-6B98-4912-BDEF-0D0088B561C4}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3A17FEE4-BCAC-4974-A975-0DA605FA0602}" srcId="{C743F0BE-0C7B-457F-BA40-0D586212DE21}" destId="{C9E87026-C277-48A0-BF24-B379A40BB492}" srcOrd="4" destOrd="0" parTransId="{3EF40218-5263-4FEC-94B7-6DDC84ABF2C3}" sibTransId="{81DD6BF9-089E-4750-96BA-F8E35844935D}"/>
    <dgm:cxn modelId="{A48ABEF4-C201-4D37-9E3A-A5A10D7B158F}" type="presOf" srcId="{600E3E93-CB55-4E27-BCAE-A6F6B981D2EB}" destId="{A4849ACB-B149-4BFE-9CA1-C54ECA0973C4}" srcOrd="0" destOrd="0" presId="urn:microsoft.com/office/officeart/2008/layout/LinedList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  <dgm:cxn modelId="{0EA33F66-538D-4350-ABF2-06AA636BD3B7}" type="presParOf" srcId="{2CB6222E-48F1-490C-ADBA-B25F5090B21F}" destId="{0C10B099-6757-41D8-8D35-7580C80B9E08}" srcOrd="2" destOrd="0" presId="urn:microsoft.com/office/officeart/2008/layout/LinedList"/>
    <dgm:cxn modelId="{CB6F0B7C-56E5-45B1-8503-E3F9BB634E51}" type="presParOf" srcId="{2CB6222E-48F1-490C-ADBA-B25F5090B21F}" destId="{CBD74851-2AC5-4AE3-83B9-99241D3924D7}" srcOrd="3" destOrd="0" presId="urn:microsoft.com/office/officeart/2008/layout/LinedList"/>
    <dgm:cxn modelId="{A6E28E91-28B0-4E8A-8E98-1DCC7CEF4578}" type="presParOf" srcId="{CBD74851-2AC5-4AE3-83B9-99241D3924D7}" destId="{B20834B7-C6D8-440D-8235-1584FB9E7B31}" srcOrd="0" destOrd="0" presId="urn:microsoft.com/office/officeart/2008/layout/LinedList"/>
    <dgm:cxn modelId="{1CE9F51C-BE25-478B-B61D-F4A03945DCAC}" type="presParOf" srcId="{CBD74851-2AC5-4AE3-83B9-99241D3924D7}" destId="{20887C60-0C92-475C-B014-814C55838020}" srcOrd="1" destOrd="0" presId="urn:microsoft.com/office/officeart/2008/layout/LinedList"/>
    <dgm:cxn modelId="{531A5DA7-DFE3-4D24-9360-3A1D8CBA668F}" type="presParOf" srcId="{2CB6222E-48F1-490C-ADBA-B25F5090B21F}" destId="{8062B36D-3DFE-4646-9C84-22791E689B86}" srcOrd="4" destOrd="0" presId="urn:microsoft.com/office/officeart/2008/layout/LinedList"/>
    <dgm:cxn modelId="{A8BEAD4A-8F35-4FBF-ABBD-6AB7B7245071}" type="presParOf" srcId="{2CB6222E-48F1-490C-ADBA-B25F5090B21F}" destId="{A3F03CDB-4587-4D3D-B3CF-F2149BB89C24}" srcOrd="5" destOrd="0" presId="urn:microsoft.com/office/officeart/2008/layout/LinedList"/>
    <dgm:cxn modelId="{8E1FBB21-F3EC-47A9-AE6E-A7827EAA1D9C}" type="presParOf" srcId="{A3F03CDB-4587-4D3D-B3CF-F2149BB89C24}" destId="{927ECF8C-5078-45B1-8D2E-ADCAF8BB072E}" srcOrd="0" destOrd="0" presId="urn:microsoft.com/office/officeart/2008/layout/LinedList"/>
    <dgm:cxn modelId="{3F9F818B-F9C6-4DA2-9A5A-4D3650FC698F}" type="presParOf" srcId="{A3F03CDB-4587-4D3D-B3CF-F2149BB89C24}" destId="{F263AD12-FE8B-439E-82AE-EAB9980613D8}" srcOrd="1" destOrd="0" presId="urn:microsoft.com/office/officeart/2008/layout/LinedList"/>
    <dgm:cxn modelId="{624F686C-C10E-4F5D-8B55-1B0ADCD8A7A5}" type="presParOf" srcId="{2CB6222E-48F1-490C-ADBA-B25F5090B21F}" destId="{412CC368-3DBA-4549-B324-9B69D2E63AB3}" srcOrd="6" destOrd="0" presId="urn:microsoft.com/office/officeart/2008/layout/LinedList"/>
    <dgm:cxn modelId="{F4CD7856-F9AF-46C4-9271-A21A5ED9AC7F}" type="presParOf" srcId="{2CB6222E-48F1-490C-ADBA-B25F5090B21F}" destId="{BFE6F1D2-DE4E-4712-8A18-093AF4CB9748}" srcOrd="7" destOrd="0" presId="urn:microsoft.com/office/officeart/2008/layout/LinedList"/>
    <dgm:cxn modelId="{AB897949-00E4-4A33-BD1F-F3FE9621C05C}" type="presParOf" srcId="{BFE6F1D2-DE4E-4712-8A18-093AF4CB9748}" destId="{68B2B627-0BB3-48FE-9188-68C48E858353}" srcOrd="0" destOrd="0" presId="urn:microsoft.com/office/officeart/2008/layout/LinedList"/>
    <dgm:cxn modelId="{033B8F11-13BF-4C22-84D3-35C92C4DD69A}" type="presParOf" srcId="{BFE6F1D2-DE4E-4712-8A18-093AF4CB9748}" destId="{CD42D20C-BAB2-4188-BA5D-B7BEB0AC4F8D}" srcOrd="1" destOrd="0" presId="urn:microsoft.com/office/officeart/2008/layout/LinedList"/>
    <dgm:cxn modelId="{455B1ED9-019B-427D-9203-7F829D0CC2E2}" type="presParOf" srcId="{2CB6222E-48F1-490C-ADBA-B25F5090B21F}" destId="{218731D8-7B8A-45DE-9344-2E3D5246F2F4}" srcOrd="8" destOrd="0" presId="urn:microsoft.com/office/officeart/2008/layout/LinedList"/>
    <dgm:cxn modelId="{5170C362-5041-4C27-8971-89197CD8CDE7}" type="presParOf" srcId="{2CB6222E-48F1-490C-ADBA-B25F5090B21F}" destId="{63ADC353-AB1B-48FE-80AD-963560093F0C}" srcOrd="9" destOrd="0" presId="urn:microsoft.com/office/officeart/2008/layout/LinedList"/>
    <dgm:cxn modelId="{1BC439B9-CF5D-4C51-9FD2-B422BA02E8E0}" type="presParOf" srcId="{63ADC353-AB1B-48FE-80AD-963560093F0C}" destId="{BBDD1EA7-4735-46D0-BAA8-BD07DCF55506}" srcOrd="0" destOrd="0" presId="urn:microsoft.com/office/officeart/2008/layout/LinedList"/>
    <dgm:cxn modelId="{26F30DFD-0CDB-4B67-BD0B-1F3AD06BA61D}" type="presParOf" srcId="{63ADC353-AB1B-48FE-80AD-963560093F0C}" destId="{CF454D2C-03CA-4B38-BE86-43D5C2DEBA63}" srcOrd="1" destOrd="0" presId="urn:microsoft.com/office/officeart/2008/layout/LinedList"/>
    <dgm:cxn modelId="{65B87350-73C4-4038-9A37-FB02E90FE647}" type="presParOf" srcId="{2CB6222E-48F1-490C-ADBA-B25F5090B21F}" destId="{4CFAA481-34FE-4C44-A8D5-4BA69E319A37}" srcOrd="10" destOrd="0" presId="urn:microsoft.com/office/officeart/2008/layout/LinedList"/>
    <dgm:cxn modelId="{B0C81163-7507-4E83-85F8-452B5EA69B1A}" type="presParOf" srcId="{2CB6222E-48F1-490C-ADBA-B25F5090B21F}" destId="{B9748B51-96F1-497F-A305-F59C4B06C772}" srcOrd="11" destOrd="0" presId="urn:microsoft.com/office/officeart/2008/layout/LinedList"/>
    <dgm:cxn modelId="{885AF6E5-1771-424A-88B5-2C9D0C8923DC}" type="presParOf" srcId="{B9748B51-96F1-497F-A305-F59C4B06C772}" destId="{BEF9DD4C-C3E3-44D5-961A-4C1AFFBE5813}" srcOrd="0" destOrd="0" presId="urn:microsoft.com/office/officeart/2008/layout/LinedList"/>
    <dgm:cxn modelId="{629C884C-A14A-435C-BBCC-391AA0E68927}" type="presParOf" srcId="{B9748B51-96F1-497F-A305-F59C4B06C772}" destId="{C5B597D6-BFF5-410B-B94F-C8B615F7D767}" srcOrd="1" destOrd="0" presId="urn:microsoft.com/office/officeart/2008/layout/LinedList"/>
    <dgm:cxn modelId="{6F7016D6-CD63-4F28-A4DA-D9C862715E73}" type="presParOf" srcId="{2CB6222E-48F1-490C-ADBA-B25F5090B21F}" destId="{E04BB7FC-DD61-46B4-90E9-08284D4D4B40}" srcOrd="12" destOrd="0" presId="urn:microsoft.com/office/officeart/2008/layout/LinedList"/>
    <dgm:cxn modelId="{5242F5DE-F222-4C69-BD87-7FB9D163A096}" type="presParOf" srcId="{2CB6222E-48F1-490C-ADBA-B25F5090B21F}" destId="{D2137E06-6A8A-4780-81C6-7F3E4B3507A8}" srcOrd="13" destOrd="0" presId="urn:microsoft.com/office/officeart/2008/layout/LinedList"/>
    <dgm:cxn modelId="{DE88B7F5-516D-4C8A-9153-A72D1171BC87}" type="presParOf" srcId="{D2137E06-6A8A-4780-81C6-7F3E4B3507A8}" destId="{A4849ACB-B149-4BFE-9CA1-C54ECA0973C4}" srcOrd="0" destOrd="0" presId="urn:microsoft.com/office/officeart/2008/layout/LinedList"/>
    <dgm:cxn modelId="{D086C7E2-ACA4-4FF7-85F2-0B82279836D4}" type="presParOf" srcId="{D2137E06-6A8A-4780-81C6-7F3E4B3507A8}" destId="{BE69BDE5-EC0B-4A79-B889-C087D0A29F89}" srcOrd="1" destOrd="0" presId="urn:microsoft.com/office/officeart/2008/layout/LinedList"/>
    <dgm:cxn modelId="{7D41164C-8307-4243-82F6-BB42889619E5}" type="presParOf" srcId="{2CB6222E-48F1-490C-ADBA-B25F5090B21F}" destId="{69E9BCA1-507A-4FAE-BE68-B0F929C09948}" srcOrd="14" destOrd="0" presId="urn:microsoft.com/office/officeart/2008/layout/LinedList"/>
    <dgm:cxn modelId="{7CB847D3-0CCC-4031-A14B-681A0A2CD555}" type="presParOf" srcId="{2CB6222E-48F1-490C-ADBA-B25F5090B21F}" destId="{90F93FFF-1F85-43F7-9953-ACDE0CC98375}" srcOrd="15" destOrd="0" presId="urn:microsoft.com/office/officeart/2008/layout/LinedList"/>
    <dgm:cxn modelId="{3747D844-D3EF-44F5-9E52-9B1CC1027927}" type="presParOf" srcId="{90F93FFF-1F85-43F7-9953-ACDE0CC98375}" destId="{97D29451-8F8A-4601-9AB1-1705F44D4543}" srcOrd="0" destOrd="0" presId="urn:microsoft.com/office/officeart/2008/layout/LinedList"/>
    <dgm:cxn modelId="{D790E24C-4965-4F68-9F8C-B42D4B1EB775}" type="presParOf" srcId="{90F93FFF-1F85-43F7-9953-ACDE0CC98375}" destId="{01B0D248-72D6-41AC-A39E-E3976CB821F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354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354"/>
          <a:ext cx="6586489" cy="568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i="0" kern="1200" baseline="0" dirty="0"/>
            <a:t>Eclesiastes 5:1-7</a:t>
          </a:r>
          <a:endParaRPr lang="en-US" sz="3600" kern="1200" dirty="0"/>
        </a:p>
      </dsp:txBody>
      <dsp:txXfrm>
        <a:off x="0" y="354"/>
        <a:ext cx="6586489" cy="568780"/>
      </dsp:txXfrm>
    </dsp:sp>
    <dsp:sp modelId="{0C10B099-6757-41D8-8D35-7580C80B9E08}">
      <dsp:nvSpPr>
        <dsp:cNvPr id="0" name=""/>
        <dsp:cNvSpPr/>
      </dsp:nvSpPr>
      <dsp:spPr>
        <a:xfrm>
          <a:off x="0" y="569135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0834B7-C6D8-440D-8235-1584FB9E7B31}">
      <dsp:nvSpPr>
        <dsp:cNvPr id="0" name=""/>
        <dsp:cNvSpPr/>
      </dsp:nvSpPr>
      <dsp:spPr>
        <a:xfrm>
          <a:off x="0" y="569135"/>
          <a:ext cx="6586489" cy="568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>
              <a:latin typeface="Arial" pitchFamily="34" charset="0"/>
              <a:cs typeface="Arial" pitchFamily="34" charset="0"/>
            </a:rPr>
            <a:t>(1) Guarda o teu pé, quando entrares na casa de Deus; porque chegar-se para ouvir é melhor do que oferecer sacrifícios de tolos, pois não sabem que fazem mal.</a:t>
          </a:r>
          <a:endParaRPr lang="en-US" kern="1200" dirty="0"/>
        </a:p>
      </dsp:txBody>
      <dsp:txXfrm>
        <a:off x="0" y="569135"/>
        <a:ext cx="6586489" cy="568780"/>
      </dsp:txXfrm>
    </dsp:sp>
    <dsp:sp modelId="{8062B36D-3DFE-4646-9C84-22791E689B86}">
      <dsp:nvSpPr>
        <dsp:cNvPr id="0" name=""/>
        <dsp:cNvSpPr/>
      </dsp:nvSpPr>
      <dsp:spPr>
        <a:xfrm>
          <a:off x="0" y="1137915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7ECF8C-5078-45B1-8D2E-ADCAF8BB072E}">
      <dsp:nvSpPr>
        <dsp:cNvPr id="0" name=""/>
        <dsp:cNvSpPr/>
      </dsp:nvSpPr>
      <dsp:spPr>
        <a:xfrm>
          <a:off x="0" y="1137915"/>
          <a:ext cx="6586489" cy="568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(2) Não te precipites com a tua boca, nem o teu coração se apresse a pronunciar palavra alguma diante de Deus; porque Deus está nos céus, e tu estás sobre a terra; assim sejam poucas as tuas palavras.</a:t>
          </a:r>
        </a:p>
      </dsp:txBody>
      <dsp:txXfrm>
        <a:off x="0" y="1137915"/>
        <a:ext cx="6586489" cy="568780"/>
      </dsp:txXfrm>
    </dsp:sp>
    <dsp:sp modelId="{412CC368-3DBA-4549-B324-9B69D2E63AB3}">
      <dsp:nvSpPr>
        <dsp:cNvPr id="0" name=""/>
        <dsp:cNvSpPr/>
      </dsp:nvSpPr>
      <dsp:spPr>
        <a:xfrm>
          <a:off x="0" y="1706696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B2B627-0BB3-48FE-9188-68C48E858353}">
      <dsp:nvSpPr>
        <dsp:cNvPr id="0" name=""/>
        <dsp:cNvSpPr/>
      </dsp:nvSpPr>
      <dsp:spPr>
        <a:xfrm>
          <a:off x="0" y="1704517"/>
          <a:ext cx="6586489" cy="250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(3) Porque, da muita ocupação vêm os sonhos, e a voz do tolo da multidão das palavras.</a:t>
          </a:r>
        </a:p>
      </dsp:txBody>
      <dsp:txXfrm>
        <a:off x="0" y="1704517"/>
        <a:ext cx="6586489" cy="250951"/>
      </dsp:txXfrm>
    </dsp:sp>
    <dsp:sp modelId="{218731D8-7B8A-45DE-9344-2E3D5246F2F4}">
      <dsp:nvSpPr>
        <dsp:cNvPr id="0" name=""/>
        <dsp:cNvSpPr/>
      </dsp:nvSpPr>
      <dsp:spPr>
        <a:xfrm>
          <a:off x="0" y="2068861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DD1EA7-4735-46D0-BAA8-BD07DCF55506}">
      <dsp:nvSpPr>
        <dsp:cNvPr id="0" name=""/>
        <dsp:cNvSpPr/>
      </dsp:nvSpPr>
      <dsp:spPr>
        <a:xfrm>
          <a:off x="0" y="2105928"/>
          <a:ext cx="6586489" cy="568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(4) Quando a Deus fizeres algum voto, não tardes em cumpri-lo; porque não se agrada de tolos; o que votares, paga-o.</a:t>
          </a:r>
        </a:p>
      </dsp:txBody>
      <dsp:txXfrm>
        <a:off x="0" y="2105928"/>
        <a:ext cx="6586489" cy="568780"/>
      </dsp:txXfrm>
    </dsp:sp>
    <dsp:sp modelId="{4CFAA481-34FE-4C44-A8D5-4BA69E319A37}">
      <dsp:nvSpPr>
        <dsp:cNvPr id="0" name=""/>
        <dsp:cNvSpPr/>
      </dsp:nvSpPr>
      <dsp:spPr>
        <a:xfrm>
          <a:off x="0" y="2526428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EF9DD4C-C3E3-44D5-961A-4C1AFFBE5813}">
      <dsp:nvSpPr>
        <dsp:cNvPr id="0" name=""/>
        <dsp:cNvSpPr/>
      </dsp:nvSpPr>
      <dsp:spPr>
        <a:xfrm>
          <a:off x="0" y="2631083"/>
          <a:ext cx="6586489" cy="375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(5) Melhor é que não votes do que votares e não cumprires.</a:t>
          </a:r>
        </a:p>
      </dsp:txBody>
      <dsp:txXfrm>
        <a:off x="0" y="2631083"/>
        <a:ext cx="6586489" cy="375793"/>
      </dsp:txXfrm>
    </dsp:sp>
    <dsp:sp modelId="{E04BB7FC-DD61-46B4-90E9-08284D4D4B40}">
      <dsp:nvSpPr>
        <dsp:cNvPr id="0" name=""/>
        <dsp:cNvSpPr/>
      </dsp:nvSpPr>
      <dsp:spPr>
        <a:xfrm>
          <a:off x="0" y="3041107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849ACB-B149-4BFE-9CA1-C54ECA0973C4}">
      <dsp:nvSpPr>
        <dsp:cNvPr id="0" name=""/>
        <dsp:cNvSpPr/>
      </dsp:nvSpPr>
      <dsp:spPr>
        <a:xfrm>
          <a:off x="0" y="3128971"/>
          <a:ext cx="6580056" cy="787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(6) Não consintas que a tua boca faça pecar a tua carne, nem digas diante do anjo que foi erro; por que razão se iraria Deus contra a tua voz, e destruiria a obra das tuas mãos?</a:t>
          </a:r>
        </a:p>
      </dsp:txBody>
      <dsp:txXfrm>
        <a:off x="0" y="3128971"/>
        <a:ext cx="6580056" cy="787738"/>
      </dsp:txXfrm>
    </dsp:sp>
    <dsp:sp modelId="{69E9BCA1-507A-4FAE-BE68-B0F929C09948}">
      <dsp:nvSpPr>
        <dsp:cNvPr id="0" name=""/>
        <dsp:cNvSpPr/>
      </dsp:nvSpPr>
      <dsp:spPr>
        <a:xfrm>
          <a:off x="0" y="3689959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7D29451-8F8A-4601-9AB1-1705F44D4543}">
      <dsp:nvSpPr>
        <dsp:cNvPr id="0" name=""/>
        <dsp:cNvSpPr/>
      </dsp:nvSpPr>
      <dsp:spPr>
        <a:xfrm>
          <a:off x="0" y="3690314"/>
          <a:ext cx="6586489" cy="568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(7) Porque, como na multidão dos sonhos há vaidades, assim também nas muitas palavras; mas tu teme a Deus.</a:t>
          </a:r>
        </a:p>
      </dsp:txBody>
      <dsp:txXfrm>
        <a:off x="0" y="3690314"/>
        <a:ext cx="6586489" cy="568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0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66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60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9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22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91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51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59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01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37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93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82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8" r:id="rId12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89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26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11" Type="http://schemas.openxmlformats.org/officeDocument/2006/relationships/image" Target="../media/image25.JPG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openxmlformats.org/officeDocument/2006/relationships/image" Target="../media/image19.gif"/><Relationship Id="rId9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juliocesarmedeiros.org/blog-2/" TargetMode="External"/><Relationship Id="rId5" Type="http://schemas.openxmlformats.org/officeDocument/2006/relationships/hyperlink" Target="https://www.youtube.com/c/BoaSemente" TargetMode="Externa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4.jpeg"/><Relationship Id="rId5" Type="http://schemas.openxmlformats.org/officeDocument/2006/relationships/image" Target="../media/image31.png"/><Relationship Id="rId10" Type="http://schemas.microsoft.com/office/2007/relationships/hdphoto" Target="../media/hdphoto6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724184" cy="4004722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Lição 8. TEOLOGIA PRÁTICA EM ECLESIASTES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Autor: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EAF896F-84EB-4935-A537-DD239DC5D880}"/>
              </a:ext>
            </a:extLst>
          </p:cNvPr>
          <p:cNvSpPr txBox="1"/>
          <p:nvPr/>
        </p:nvSpPr>
        <p:spPr>
          <a:xfrm>
            <a:off x="5960478" y="544814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</p:spTree>
    <p:extLst>
      <p:ext uri="{BB962C8B-B14F-4D97-AF65-F5344CB8AC3E}">
        <p14:creationId xmlns:p14="http://schemas.microsoft.com/office/powerpoint/2010/main" val="72852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206781"/>
            <a:ext cx="3501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5. 1-7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2820"/>
            <a:ext cx="2853770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pt-BR" dirty="0"/>
              <a:t>"</a:t>
            </a:r>
            <a:r>
              <a:rPr lang="pt-BR" b="1" dirty="0">
                <a:latin typeface="Times New Roman" pitchFamily="18" charset="0"/>
                <a:cs typeface="Times New Roman" pitchFamily="18" charset="0"/>
              </a:rPr>
              <a:t>Eis aqui o que eu vi, uma boa e bela coisa: comer e beber, e gozar cada um do bem de todo o seu trabalho, em que trabalhou debaixo do sol, todos os dias de vida que Deus lhe deu, porque esta é a sua porção</a:t>
            </a:r>
            <a:r>
              <a:rPr lang="pt-BR" dirty="0"/>
              <a:t>.". </a:t>
            </a:r>
            <a:r>
              <a:rPr lang="pt-BR" b="1" dirty="0" err="1"/>
              <a:t>Ec</a:t>
            </a:r>
            <a:r>
              <a:rPr lang="pt-BR" b="1" dirty="0"/>
              <a:t> 5.18</a:t>
            </a:r>
            <a:endParaRPr lang="pt-BR" sz="1400" dirty="0">
              <a:solidFill>
                <a:prstClr val="white"/>
              </a:solidFill>
              <a:latin typeface="Calisto MT" panose="02040603050505030304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143125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A nossa vida diária deve refletir a nossa Teologia.</a:t>
            </a:r>
          </a:p>
          <a:p>
            <a:br>
              <a:rPr lang="pt-BR" sz="2000" dirty="0"/>
            </a:br>
            <a:endParaRPr lang="pt-BR" sz="2000" dirty="0"/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573796" y="3563382"/>
            <a:ext cx="2280392" cy="313397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Entender o lado  prático da Teologia;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Compreender a importância da </a:t>
            </a:r>
            <a:r>
              <a:rPr lang="pt-BR" sz="1600" b="1" dirty="0" err="1">
                <a:latin typeface="Times New Roman" pitchFamily="18" charset="0"/>
                <a:cs typeface="Times New Roman" pitchFamily="18" charset="0"/>
              </a:rPr>
              <a:t>Ortopraxia</a:t>
            </a: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Conhecer Deus como centro de toda Teologia</a:t>
            </a:r>
            <a:r>
              <a:rPr lang="pt-BR" sz="1600" dirty="0"/>
              <a:t>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9482171" y="4239962"/>
            <a:ext cx="2060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Oremos para que a nossa vida venha refletir as verdades </a:t>
            </a:r>
            <a:r>
              <a:rPr lang="pt-BR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biblícas</a:t>
            </a:r>
            <a:r>
              <a:rPr lang="pt-BR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 defTabSz="457200">
              <a:defRPr/>
            </a:pP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163794" y="36488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8. Teologia Prática em Eclesiastes</a:t>
            </a:r>
          </a:p>
        </p:txBody>
      </p:sp>
      <p:pic>
        <p:nvPicPr>
          <p:cNvPr id="1026" name="Picture 2" descr="ECLESIASTES 5 NA BÍBLIA ONL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136" y="681295"/>
            <a:ext cx="2717021" cy="126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68752950"/>
              </p:ext>
            </p:extLst>
          </p:nvPr>
        </p:nvGraphicFramePr>
        <p:xfrm>
          <a:off x="4965431" y="1964724"/>
          <a:ext cx="6586489" cy="4259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omo ler a Bíblia: aprenda na série Escola da Fé!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7" y="582710"/>
            <a:ext cx="4633783" cy="58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A nossa vida terrena deve ser regida pelos ditames bíblicos, e estes, nos influenciar em toda a nossa maneira de viver. A Teologia bíblica deve nos tomar por inteiro, a ponto de as pessoas enxergarem a verdade de Deus através da nossa vida.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Versículos sobre cura – Portal da Bib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9" y="1321553"/>
            <a:ext cx="5270261" cy="374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A TEOLOGIA DO CULTO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29319" y="917725"/>
            <a:ext cx="3424739" cy="4852362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Bíblia diz que Deus nos criou para que o louvássemos (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43.21), por isso precisamos aprender como louvar a este Deus que, mesmo sendo tão grande, se interessa pela nossa História. </a:t>
            </a:r>
          </a:p>
          <a:p>
            <a:pPr marL="45720" indent="0">
              <a:buNone/>
            </a:pPr>
            <a:endParaRPr lang="pt-BR" sz="20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Mulheres Transformadas pela Palavra - Igreja Batista do Sétimo Dia  Brasilei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50" y="2341602"/>
            <a:ext cx="7228703" cy="419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2724" y="1744774"/>
            <a:ext cx="4462272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Guardando o nosso pé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2328" y="1670634"/>
            <a:ext cx="5122386" cy="63976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Obedecer e não sacrificar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574610" y="640428"/>
            <a:ext cx="8683348" cy="1143000"/>
          </a:xfrm>
        </p:spPr>
        <p:txBody>
          <a:bodyPr/>
          <a:lstStyle/>
          <a:p>
            <a:pPr marL="0" indent="0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A TEOLOGIA DO CULTO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91297" y="2543602"/>
            <a:ext cx="5453449" cy="3831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dirty="0">
                <a:latin typeface="Arial" pitchFamily="34" charset="0"/>
                <a:cs typeface="Arial" pitchFamily="34" charset="0"/>
              </a:rPr>
              <a:t>A fala do pregador em Eclesiastes 5, ao dizer: "guarda o teu pé, quando entrares na casa de Deus" (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Ec</a:t>
            </a:r>
            <a:r>
              <a:rPr lang="pt-BR" dirty="0">
                <a:latin typeface="Arial" pitchFamily="34" charset="0"/>
                <a:cs typeface="Arial" pitchFamily="34" charset="0"/>
              </a:rPr>
              <a:t> 5.1), coaduna com a ideia do texto de Êxodo 3.5, quando Moisés é exortado por Deus a tirar as sandálias do pé, pois aquele lugar era santo.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O nosso culto depende da maneira como nos portamos diante de Deus e lhe prestamos adoração.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252518" y="2335852"/>
            <a:ext cx="5115698" cy="4247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dirty="0">
                <a:latin typeface="Arial" pitchFamily="34" charset="0"/>
                <a:cs typeface="Arial" pitchFamily="34" charset="0"/>
              </a:rPr>
              <a:t>Esta verdade foi vivenciada no período em que Saul reinava sobre Israel. Deus lhe deu uma ordem para exterminar os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amalequitas</a:t>
            </a:r>
            <a:r>
              <a:rPr lang="pt-BR" dirty="0">
                <a:latin typeface="Arial" pitchFamily="34" charset="0"/>
                <a:cs typeface="Arial" pitchFamily="34" charset="0"/>
              </a:rPr>
              <a:t> e todos os seus bens, porém Saul traz o melhor do rebanho dos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amalequitas</a:t>
            </a:r>
            <a:r>
              <a:rPr lang="pt-BR" dirty="0">
                <a:latin typeface="Arial" pitchFamily="34" charset="0"/>
                <a:cs typeface="Arial" pitchFamily="34" charset="0"/>
              </a:rPr>
              <a:t> para sacrificar ao Senhor.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Ouvir a Deus é imprescindível para uma vida vitoriosa. </a:t>
            </a:r>
            <a:r>
              <a:rPr lang="pt-BR" dirty="0">
                <a:latin typeface="Arial" pitchFamily="34" charset="0"/>
                <a:cs typeface="Arial" pitchFamily="34" charset="0"/>
              </a:rPr>
              <a:t>A Bíblia diz que os que desviam o ouvido de ouvir a lei, até a sua oração será abominável (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Pv</a:t>
            </a:r>
            <a:r>
              <a:rPr lang="pt-BR" dirty="0">
                <a:latin typeface="Arial" pitchFamily="34" charset="0"/>
                <a:cs typeface="Arial" pitchFamily="34" charset="0"/>
              </a:rPr>
              <a:t> 28.9).</a:t>
            </a: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s Desafios do Jovem Cristão na Sociedade Atual – O Pentecostal Bíbl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53" y="1360573"/>
            <a:ext cx="5251622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30195" y="2272782"/>
            <a:ext cx="5313405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REFLETINDO</a:t>
            </a:r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400" dirty="0"/>
              <a:t>A religião não é conhecimento doutrinário, mas sim sabedoria nascida na experiência pessoal"   </a:t>
            </a:r>
          </a:p>
          <a:p>
            <a:pPr algn="ctr"/>
            <a:r>
              <a:rPr lang="pt-BR" sz="2400" b="1" dirty="0"/>
              <a:t>                                 </a:t>
            </a:r>
            <a:r>
              <a:rPr lang="pt-BR" sz="2000" b="1" dirty="0"/>
              <a:t>Martinho Lutero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6156" y="1643449"/>
            <a:ext cx="5332412" cy="614490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2.1.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O voto e suas implicações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71440" y="1868342"/>
            <a:ext cx="4462272" cy="6397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2.2.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Tomando cuidado com nossa boca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01" y="801065"/>
            <a:ext cx="8683348" cy="1143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b="1" i="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A TEOLOGIA DO VOTO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16010" y="2485421"/>
            <a:ext cx="5193957" cy="4108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dirty="0">
                <a:latin typeface="Arial" pitchFamily="34" charset="0"/>
                <a:cs typeface="Arial" pitchFamily="34" charset="0"/>
              </a:rPr>
              <a:t>O voto se caracterizava por uma promessa feita sempre do ser humano para com Deus, podendo ser uma renúncia, uma oferta ou algum outro propósito.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	Percebemos que o voto sempre envolve a confiança do votante em Deus, ao passo que Deus se alegra dos propósitos do Seu povo e os abençoa; nesta interação, é imprescindível o exercício da fé (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Hb</a:t>
            </a:r>
            <a:r>
              <a:rPr lang="pt-BR" dirty="0">
                <a:latin typeface="Arial" pitchFamily="34" charset="0"/>
                <a:cs typeface="Arial" pitchFamily="34" charset="0"/>
              </a:rPr>
              <a:t> 11.6).</a:t>
            </a:r>
          </a:p>
          <a:p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6907427" y="2531411"/>
            <a:ext cx="5053914" cy="3831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dirty="0">
                <a:latin typeface="Arial" pitchFamily="34" charset="0"/>
                <a:cs typeface="Arial" pitchFamily="34" charset="0"/>
              </a:rPr>
              <a:t>O pregador deixa registrado em Eclesiastes a sua preocupação com a precipitação das palavras quando votamos. Às vezes, as pessoas se encontram em tamanha aflição e aperto que votam coisas que eles não conseguirão pagar.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	Se Deus foi benevolente em nos atender, precisamos pagar o nosso voto, como prova de nossa gratidão e lealdade.</a:t>
            </a:r>
          </a:p>
        </p:txBody>
      </p:sp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98" y="677497"/>
            <a:ext cx="9496147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ORTODOXIA E ORTOPRAXIA</a:t>
            </a:r>
            <a:endParaRPr lang="pt-BR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026" y="2058858"/>
            <a:ext cx="6371968" cy="3474720"/>
          </a:xfrm>
        </p:spPr>
        <p:txBody>
          <a:bodyPr>
            <a:normAutofit lnSpcReduction="1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O prefixo </a:t>
            </a:r>
            <a:r>
              <a:rPr lang="pt-BR" dirty="0">
                <a:solidFill>
                  <a:srgbClr val="222222"/>
                </a:solidFill>
                <a:highlight>
                  <a:srgbClr val="FFFF00"/>
                </a:highlight>
                <a:latin typeface="Eras Bold ITC" pitchFamily="34" charset="0"/>
              </a:rPr>
              <a:t>"</a:t>
            </a:r>
            <a:r>
              <a:rPr lang="pt-BR" dirty="0" err="1">
                <a:solidFill>
                  <a:srgbClr val="222222"/>
                </a:solidFill>
                <a:highlight>
                  <a:srgbClr val="FFFF00"/>
                </a:highlight>
                <a:latin typeface="Eras Bold ITC" pitchFamily="34" charset="0"/>
              </a:rPr>
              <a:t>ortos</a:t>
            </a:r>
            <a:r>
              <a:rPr lang="pt-BR" dirty="0">
                <a:solidFill>
                  <a:srgbClr val="222222"/>
                </a:solidFill>
                <a:highlight>
                  <a:srgbClr val="FFFF00"/>
                </a:highlight>
                <a:latin typeface="Eras Bold ITC" pitchFamily="34" charset="0"/>
              </a:rPr>
              <a:t>", </a:t>
            </a: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do grego, diz respeito a ação correta. A partir deste conceito, entendemos que o verbete ortodoxia está relacionado à doutrina correta dentro do cristianismo, já na </a:t>
            </a:r>
            <a:r>
              <a:rPr lang="pt-BR" dirty="0" err="1">
                <a:solidFill>
                  <a:srgbClr val="222222"/>
                </a:solidFill>
                <a:highlight>
                  <a:srgbClr val="FFFF00"/>
                </a:highlight>
                <a:latin typeface="Eras Bold ITC" pitchFamily="34" charset="0"/>
              </a:rPr>
              <a:t>ortopraxia</a:t>
            </a: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, seria a prática correta desta doutrina.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098" name="Picture 2" descr="Como a Bíblia foi formada e organizada? - Bíb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68" y="2058858"/>
            <a:ext cx="4411362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5A01535-2019-4FDE-9556-DF93264D0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6269" y="1482811"/>
            <a:ext cx="4462272" cy="432168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3.1. Amantes da verdade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E5483AC-A5D1-429F-8930-A861524DE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78316" y="1596493"/>
            <a:ext cx="4462272" cy="639762"/>
          </a:xfrm>
        </p:spPr>
        <p:txBody>
          <a:bodyPr>
            <a:no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3.2.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O lado prático da Teologia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6" y="640427"/>
            <a:ext cx="9496147" cy="805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ORTODOXIA E ORTOPRAXIA</a:t>
            </a:r>
            <a:endParaRPr lang="pt-BR" sz="4000" dirty="0"/>
          </a:p>
        </p:txBody>
      </p:sp>
      <p:sp>
        <p:nvSpPr>
          <p:cNvPr id="3" name="Retângulo 2"/>
          <p:cNvSpPr/>
          <p:nvPr/>
        </p:nvSpPr>
        <p:spPr>
          <a:xfrm>
            <a:off x="358346" y="2201422"/>
            <a:ext cx="5338118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sábio busca viver uma vida de quietude e pacificidade. Nós, como discípulos de Jesus, precisamos desenvolver a leitura das Escrituras. Na ótica do salmista, o caminho do jovem é purificado pela palavra, quando ele a observa (</a:t>
            </a:r>
            <a:r>
              <a:rPr lang="pt-BR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119.9). </a:t>
            </a:r>
          </a:p>
          <a:p>
            <a:pPr algn="just">
              <a:lnSpc>
                <a:spcPct val="160000"/>
              </a:lnSpc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Quanto mais formos amantes da verdade, mais nos desviaremos do erro e do pecado. Judas nos conclama a lutar pelas doutrinas bíblicas (</a:t>
            </a:r>
            <a:r>
              <a:rPr lang="pt-BR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Jd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3).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095999" y="2459504"/>
            <a:ext cx="5679989" cy="4108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 segredo de uma vida vitoriosa em Cristo é ser praticante da Palavra de Deus. </a:t>
            </a:r>
          </a:p>
          <a:p>
            <a:pPr>
              <a:lnSpc>
                <a:spcPct val="15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	Quando estamos cheios da Palavra de Deus, nossa vida é transformada e queremos externar isto através do evangelismo, da ação social e do acolhimento aos necessitados. 	Lembremo-nos de que Tiago nos conclama a ser cumpridores da Palavra e não somente ouvintes (</a:t>
            </a:r>
            <a:r>
              <a:rPr lang="pt-BR" b="1" dirty="0" err="1">
                <a:latin typeface="Arial" pitchFamily="34" charset="0"/>
                <a:cs typeface="Arial" pitchFamily="34" charset="0"/>
              </a:rPr>
              <a:t>Tg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1.22).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8. 4° Tri, 2021. </a:t>
            </a:r>
          </a:p>
        </p:txBody>
      </p:sp>
      <p:pic>
        <p:nvPicPr>
          <p:cNvPr id="7" name="Picture 2" descr="Como ler a Bíblia: aprenda na série Escola da Fé!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3286" y="531525"/>
            <a:ext cx="5053914" cy="58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55373" y="2090691"/>
            <a:ext cx="6096000" cy="300082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600" b="1" dirty="0">
                <a:latin typeface="Arial" pitchFamily="34" charset="0"/>
                <a:cs typeface="Arial" pitchFamily="34" charset="0"/>
              </a:rPr>
              <a:t>A nossa responsabilidade diante de Deus e dos homens</a:t>
            </a:r>
            <a:r>
              <a:rPr lang="pt-BR" b="1" dirty="0"/>
              <a:t> </a:t>
            </a:r>
          </a:p>
          <a:p>
            <a:pPr algn="ctr">
              <a:lnSpc>
                <a:spcPct val="150000"/>
              </a:lnSpc>
            </a:pPr>
            <a:r>
              <a:rPr lang="pt-BR" b="1" dirty="0"/>
              <a:t> </a:t>
            </a: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jesusnosensina.com/wp-content/uploads/2020/01/O-que-Jesus-quis-dizer-com-Eu-sou-a-luz-do-mundo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0"/>
          <a:stretch/>
        </p:blipFill>
        <p:spPr bwMode="auto">
          <a:xfrm>
            <a:off x="4155116" y="514565"/>
            <a:ext cx="7871355" cy="58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167165" y="447929"/>
            <a:ext cx="3864383" cy="5920653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 rot="20899090">
            <a:off x="3773358" y="1353384"/>
            <a:ext cx="4541798" cy="230832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PRÓXIMA LIÇÃO</a:t>
            </a:r>
          </a:p>
          <a:p>
            <a:pPr algn="ctr"/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Lição 9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Eras Bold ITC" pitchFamily="34" charset="0"/>
                <a:cs typeface="Arial" pitchFamily="34" charset="0"/>
              </a:rPr>
              <a:t> PARALELO ENTRE O SÁBIO E O PECADOR</a:t>
            </a:r>
          </a:p>
        </p:txBody>
      </p:sp>
    </p:spTree>
    <p:extLst>
      <p:ext uri="{BB962C8B-B14F-4D97-AF65-F5344CB8AC3E}">
        <p14:creationId xmlns:p14="http://schemas.microsoft.com/office/powerpoint/2010/main" val="164102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3941804" y="1"/>
            <a:ext cx="8250195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just">
              <a:defRPr/>
            </a:pPr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243" y="600831"/>
            <a:ext cx="4619944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5400" dirty="0"/>
              <a:t>Bibliografia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177481"/>
            <a:ext cx="1445741" cy="1680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sp>
        <p:nvSpPr>
          <p:cNvPr id="9" name="Retângulo 8"/>
          <p:cNvSpPr/>
          <p:nvPr/>
        </p:nvSpPr>
        <p:spPr>
          <a:xfrm>
            <a:off x="156518" y="1689439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hlinkClick r:id="rId5"/>
              </a:rPr>
              <a:t>https://www.youtube.com/c/BoaSemente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6"/>
              </a:rPr>
              <a:t>https://juliocesarmedeiros.org/blog-2/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/>
              <a:t>T</a:t>
            </a:r>
            <a:endParaRPr lang="pt-BR" b="1" dirty="0"/>
          </a:p>
        </p:txBody>
      </p:sp>
      <p:sp>
        <p:nvSpPr>
          <p:cNvPr id="6" name="Triângulo retângulo 5"/>
          <p:cNvSpPr/>
          <p:nvPr/>
        </p:nvSpPr>
        <p:spPr>
          <a:xfrm rot="16200000">
            <a:off x="3798540" y="1406884"/>
            <a:ext cx="7016661" cy="3885565"/>
          </a:xfrm>
          <a:prstGeom prst="rtTriangl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579411" y="517772"/>
            <a:ext cx="5904656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58663" y="2132101"/>
            <a:ext cx="873232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      </a:t>
            </a: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Emissões de certidões negativas</a:t>
            </a:r>
          </a:p>
          <a:p>
            <a:endParaRPr lang="pt-BR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119446" y="2476405"/>
            <a:ext cx="457200" cy="34636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119446" y="3003302"/>
            <a:ext cx="457200" cy="34636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157345" y="3578271"/>
            <a:ext cx="457200" cy="346364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157345" y="4213653"/>
            <a:ext cx="457200" cy="346364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119446" y="6076719"/>
            <a:ext cx="9249652" cy="7647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157345" y="473812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5901177" y="5476785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Instagram - TecMund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24" b="89881" l="21617" r="78947">
                        <a14:foregroundMark x1="30639" y1="17857" x2="53947" y2="69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6358778" y="4665819"/>
            <a:ext cx="497572" cy="41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/>
          <p:cNvSpPr txBox="1"/>
          <p:nvPr/>
        </p:nvSpPr>
        <p:spPr>
          <a:xfrm>
            <a:off x="4349578" y="6290980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(62) 991502978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4767233" y="6215449"/>
            <a:ext cx="596854" cy="625971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6093296"/>
            <a:ext cx="608367" cy="764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3" t="10191" r="3887" b="-5072"/>
          <a:stretch/>
        </p:blipFill>
        <p:spPr bwMode="auto">
          <a:xfrm>
            <a:off x="816156" y="6459774"/>
            <a:ext cx="3755844" cy="30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6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830</TotalTime>
  <Words>1198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34" baseType="lpstr">
      <vt:lpstr>Arial</vt:lpstr>
      <vt:lpstr>Arial Black</vt:lpstr>
      <vt:lpstr>Arial Rounded MT Bold</vt:lpstr>
      <vt:lpstr>Arial Unicode MS</vt:lpstr>
      <vt:lpstr>Calibri</vt:lpstr>
      <vt:lpstr>Calibri Light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Times New Roman</vt:lpstr>
      <vt:lpstr>Trebuchet MS</vt:lpstr>
      <vt:lpstr>Wingdings</vt:lpstr>
      <vt:lpstr>Integração</vt:lpstr>
      <vt:lpstr>Tema do Office</vt:lpstr>
      <vt:lpstr> Lição 8. TEOLOGIA PRÁTICA EM ECLESIASTES </vt:lpstr>
      <vt:lpstr>Apresentação do PowerPoint</vt:lpstr>
      <vt:lpstr>Apresentação do PowerPoint</vt:lpstr>
      <vt:lpstr>TEXTO</vt:lpstr>
      <vt:lpstr>INTRODUÇÃO </vt:lpstr>
      <vt:lpstr>1 - A TEOLOGIA DO CULTO</vt:lpstr>
      <vt:lpstr>1 - A TEOLOGIA DO CULTO</vt:lpstr>
      <vt:lpstr>Apresentação do PowerPoint</vt:lpstr>
      <vt:lpstr>2 - A TEOLOGIA DO VOTO</vt:lpstr>
      <vt:lpstr>3 -  ORTODOXIA E ORTOPRAXIA</vt:lpstr>
      <vt:lpstr>3 -  ORTODOXIA E ORTOPRAXIA</vt:lpstr>
      <vt:lpstr>Apresentação do PowerPoint</vt:lpstr>
      <vt:lpstr>Apresentação do PowerPoint</vt:lpstr>
      <vt:lpstr>Apresentação do PowerPoint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40</cp:revision>
  <dcterms:created xsi:type="dcterms:W3CDTF">2021-10-01T12:08:12Z</dcterms:created>
  <dcterms:modified xsi:type="dcterms:W3CDTF">2021-11-18T23:52:10Z</dcterms:modified>
</cp:coreProperties>
</file>