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54" r:id="rId3"/>
    <p:sldId id="401" r:id="rId4"/>
    <p:sldId id="257" r:id="rId5"/>
    <p:sldId id="258" r:id="rId6"/>
    <p:sldId id="402" r:id="rId7"/>
    <p:sldId id="403" r:id="rId8"/>
    <p:sldId id="404" r:id="rId9"/>
    <p:sldId id="405" r:id="rId10"/>
    <p:sldId id="311" r:id="rId11"/>
    <p:sldId id="365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847E3-C07D-40AC-BD06-AD1E73D51303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68211-87BB-4698-8232-8F2A00DA3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97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0A3A3-994E-4C06-A81B-82D53DD3E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879DBD-4203-450D-A12B-8F7E65DC4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340596-3BE1-46B8-8501-DE3E7971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DC0AF6-A023-4882-925F-C6F00DB10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87A60E-0A47-49E0-AFD5-B48CC19D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993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AAB3D9-F6D8-4166-8273-53985FB83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20D11F-3F57-41A5-A123-0871B5435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B98137-2E5D-4D3C-A361-E2EF0C5E2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BF23C2-F4FE-4341-9BC3-E8223919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0CB86B-1F4F-46D7-9F9E-BB4DE3B1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65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BF1B4-6692-45D6-B769-555B66330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68515A-D10F-4A30-86CD-1EA861B7B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083AF9-DCC2-4E89-8A6C-8427A07EF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B50B35-3D96-4398-86EA-380A4CF6A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7B974B-BE63-4AEA-9DD2-042A4F80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141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4F10B-7E25-4983-932B-97B61FBAD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83BC07-3ECF-4834-A805-ED57F75AC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C88C31-F82B-408A-BA90-231D20805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218337-C6A1-4A85-8708-B136765D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8254F6-BBE6-4560-BC21-E56483F80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4509C6-E2FC-4D24-BBDA-6FA759F6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748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9F3C5-8F46-4F4E-8218-730102F5B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2FAE21-20B1-4EE2-A39C-617084E70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483A18-EE88-4457-A8AF-E82AE3EDB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8CF077-2B8D-4C47-A159-EE88B8E03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C59E679-B54F-49E8-A46A-B8387FE7A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ADFBA8F-5980-4377-9AEB-05505BE4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148A329-291D-4963-BBF3-04B8C232C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452FA91-F4AB-405A-90E0-CF70FAD2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678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E2015-9719-4450-A317-5C7880CD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558BA7B-5C50-4FDF-9A5B-6D0AADD89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91E9B9-40E6-4FE1-9E77-6EE8038B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B110F12-AC26-45F3-9E01-022B87343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123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678B54A-E73A-4ABC-A362-1CAF7EB6A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F6FBC4D-6706-4D50-AC29-EC79DE90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D64FD51-674E-49A3-ADC0-99FE0CF6C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222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66EAE5-0B81-4A15-AFFD-8A21DBE1A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39B5F1-7126-4BC3-BAC8-C988C653F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D7215A-DA13-473D-949A-3AAD43399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C5C067-9C22-4808-B9AA-AFE7F7F9B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F31ECA-FD5F-4C95-BF96-1DE0B86F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6D46A0-9832-4144-8A15-CFDE6C40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527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D0E5A-A59C-434B-BB11-A6869CBED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A1DC4EE-74B5-407A-9C8F-882E6A9C33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92E4CC-07D1-436F-8CD4-66B218877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12F08E-E9C7-484D-8CE2-0CD051F83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BF7858-D8B5-4EAC-85DD-59A29781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FB3F6D-33D2-41BC-B640-BA51ECDA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56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646076-D0B8-454E-AF11-70B48C47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B60DCA-602B-40B8-9C5F-87D0154A4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D5CC8C-C3D5-417F-BE8D-C34A7B81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C3F2AA-C5E3-4C5F-BDD5-54EA652D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CE6867-5E02-4A94-9314-E4383B28B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7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B9DFAD-7E07-4D7B-AAE2-E4E80350D9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046C31-D759-41BB-B34B-89441FC5D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224407-E757-4F43-9FFB-4B1856794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ACDA68-D4AD-49C7-97C6-F3474BBF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57B994-FA05-495A-957C-4B29B8038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344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959307" y="261232"/>
            <a:ext cx="9796535" cy="113200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algn="ctr"/>
            <a:endParaRPr lang="pt-BR" sz="3991" b="0" strike="noStrike" spc="-1">
              <a:solidFill>
                <a:srgbClr val="050505"/>
              </a:solidFill>
              <a:latin typeface="Times New Roman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959307" y="1654468"/>
            <a:ext cx="9796535" cy="397681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903" b="0" strike="noStrike" spc="-1">
              <a:solidFill>
                <a:srgbClr val="05050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8908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B7AF594-E766-4B1A-AAD0-F38DD4016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FBA2FA-BFD5-4D7F-A272-9E9BF18B0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AAB885-F1B6-44B2-BBAB-A90914431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209E2-A497-460E-A3D8-F32B959FE27C}" type="datetimeFigureOut">
              <a:rPr lang="pt-BR" smtClean="0"/>
              <a:t>03/12/2021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9D7302-3DAC-4492-B4EB-13FE05DEB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1C77DD-36BE-4CC0-90C4-F8C77F13D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96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sv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svg"/><Relationship Id="rId7" Type="http://schemas.openxmlformats.org/officeDocument/2006/relationships/image" Target="../media/image1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svg"/><Relationship Id="rId7" Type="http://schemas.openxmlformats.org/officeDocument/2006/relationships/image" Target="../media/image23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42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1.JPG"/><Relationship Id="rId5" Type="http://schemas.openxmlformats.org/officeDocument/2006/relationships/image" Target="../media/image36.jpeg"/><Relationship Id="rId10" Type="http://schemas.openxmlformats.org/officeDocument/2006/relationships/image" Target="../media/image40.png"/><Relationship Id="rId4" Type="http://schemas.openxmlformats.org/officeDocument/2006/relationships/image" Target="../media/image35.gif"/><Relationship Id="rId9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18644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518CC1-93FA-447F-8CF5-F342CB255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0" y="1179095"/>
            <a:ext cx="6958361" cy="340448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pt-BR" sz="7200" dirty="0">
                <a:solidFill>
                  <a:srgbClr val="FFFFFF"/>
                </a:solidFill>
              </a:rPr>
              <a:t>Lição 10 – A CHAMADA DE ABRAÃO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EE3695-DE21-4A5D-A268-AA247B6DF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1495" y="4866870"/>
            <a:ext cx="5956353" cy="124727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dirty="0" err="1">
                <a:solidFill>
                  <a:srgbClr val="FFFFFF"/>
                </a:solidFill>
              </a:rPr>
              <a:t>Revista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Adolescentes</a:t>
            </a:r>
            <a:r>
              <a:rPr lang="en-US" dirty="0">
                <a:solidFill>
                  <a:srgbClr val="FFFFFF"/>
                </a:solidFill>
              </a:rPr>
              <a:t> | </a:t>
            </a:r>
            <a:r>
              <a:rPr lang="en-US" dirty="0" err="1">
                <a:solidFill>
                  <a:srgbClr val="FFFFFF"/>
                </a:solidFill>
              </a:rPr>
              <a:t>Viver</a:t>
            </a:r>
            <a:r>
              <a:rPr lang="en-US" dirty="0">
                <a:solidFill>
                  <a:srgbClr val="FFFFFF"/>
                </a:solidFill>
              </a:rPr>
              <a:t>+ | | 15 a 17 </a:t>
            </a:r>
            <a:r>
              <a:rPr lang="en-US" dirty="0" err="1">
                <a:solidFill>
                  <a:srgbClr val="FFFFFF"/>
                </a:solidFill>
              </a:rPr>
              <a:t>anos</a:t>
            </a:r>
            <a:r>
              <a:rPr lang="en-US" dirty="0">
                <a:solidFill>
                  <a:srgbClr val="FFFFFF"/>
                </a:solidFill>
              </a:rPr>
              <a:t> | 4º </a:t>
            </a:r>
            <a:r>
              <a:rPr lang="en-US" dirty="0" err="1">
                <a:solidFill>
                  <a:srgbClr val="FFFFFF"/>
                </a:solidFill>
              </a:rPr>
              <a:t>Trimestre</a:t>
            </a:r>
            <a:r>
              <a:rPr lang="en-US" dirty="0">
                <a:solidFill>
                  <a:srgbClr val="FFFFFF"/>
                </a:solidFill>
              </a:rPr>
              <a:t> 2021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992A3407-CDAF-4B91-AD5E-967F31FB1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D37E8BB-6389-4511-B88F-4F2DA44A9117}"/>
              </a:ext>
            </a:extLst>
          </p:cNvPr>
          <p:cNvSpPr txBox="1"/>
          <p:nvPr/>
        </p:nvSpPr>
        <p:spPr>
          <a:xfrm>
            <a:off x="9015462" y="5489020"/>
            <a:ext cx="2599212" cy="84023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1800" b="0" strike="noStrike" spc="-1" dirty="0">
                <a:solidFill>
                  <a:schemeClr val="bg1"/>
                </a:solidFill>
                <a:latin typeface="Century Gothic"/>
              </a:rPr>
              <a:t>Professor da EBD - Trabalhador: Evandro Vieira de Andrade</a:t>
            </a:r>
            <a:endParaRPr lang="pt-B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459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EEE906F6-70AB-49BF-8B6A-6E8DC5C9745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Versículo</a:t>
            </a:r>
            <a:r>
              <a:rPr lang="en-US" sz="3200" dirty="0">
                <a:solidFill>
                  <a:srgbClr val="FF0000"/>
                </a:solidFill>
              </a:rPr>
              <a:t>- </a:t>
            </a:r>
            <a:r>
              <a:rPr lang="en-US" sz="3200" dirty="0" err="1">
                <a:solidFill>
                  <a:srgbClr val="FF0000"/>
                </a:solidFill>
              </a:rPr>
              <a:t>chave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9CE6B18-439C-44AA-B8E0-86813A561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1" name="Espaço Reservado para Conteúdo 9">
            <a:extLst>
              <a:ext uri="{FF2B5EF4-FFF2-40B4-BE49-F238E27FC236}">
                <a16:creationId xmlns:a16="http://schemas.microsoft.com/office/drawing/2014/main" id="{C161B349-AE1A-4B4F-A371-28859368743F}"/>
              </a:ext>
            </a:extLst>
          </p:cNvPr>
          <p:cNvSpPr txBox="1">
            <a:spLocks/>
          </p:cNvSpPr>
          <p:nvPr/>
        </p:nvSpPr>
        <p:spPr>
          <a:xfrm>
            <a:off x="6447694" y="3319139"/>
            <a:ext cx="4546878" cy="1006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0" strike="noStrike" spc="-1" dirty="0">
                <a:latin typeface="Century Gothic"/>
                <a:ea typeface="Noto Sans CJK SC"/>
              </a:rPr>
              <a:t>Saber que a obediência pela fé agrada a Deus</a:t>
            </a:r>
            <a:endParaRPr lang="pt-BR" sz="2400" b="0" strike="noStrike" spc="-1" dirty="0">
              <a:latin typeface="Arial"/>
            </a:endParaRPr>
          </a:p>
        </p:txBody>
      </p:sp>
      <p:sp>
        <p:nvSpPr>
          <p:cNvPr id="12" name="Título 8">
            <a:extLst>
              <a:ext uri="{FF2B5EF4-FFF2-40B4-BE49-F238E27FC236}">
                <a16:creationId xmlns:a16="http://schemas.microsoft.com/office/drawing/2014/main" id="{0C679C14-41E0-4D01-9BAB-0A9A1D36FEA7}"/>
              </a:ext>
            </a:extLst>
          </p:cNvPr>
          <p:cNvSpPr txBox="1">
            <a:spLocks/>
          </p:cNvSpPr>
          <p:nvPr/>
        </p:nvSpPr>
        <p:spPr>
          <a:xfrm>
            <a:off x="7026560" y="2456972"/>
            <a:ext cx="3274568" cy="5998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Objetivo</a:t>
            </a:r>
            <a:r>
              <a:rPr lang="en-US" sz="3200" dirty="0"/>
              <a:t>:</a:t>
            </a:r>
          </a:p>
        </p:txBody>
      </p:sp>
      <p:sp>
        <p:nvSpPr>
          <p:cNvPr id="4" name="Seta: para a Esquerda 3">
            <a:extLst>
              <a:ext uri="{FF2B5EF4-FFF2-40B4-BE49-F238E27FC236}">
                <a16:creationId xmlns:a16="http://schemas.microsoft.com/office/drawing/2014/main" id="{2CC5A767-B531-4CC3-8501-E299ED61850F}"/>
              </a:ext>
            </a:extLst>
          </p:cNvPr>
          <p:cNvSpPr/>
          <p:nvPr/>
        </p:nvSpPr>
        <p:spPr>
          <a:xfrm>
            <a:off x="5978173" y="1187696"/>
            <a:ext cx="2096774" cy="1006998"/>
          </a:xfrm>
          <a:prstGeom prst="left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C2000CC-7C4F-4DB3-9DAD-97CDD51066A3}"/>
              </a:ext>
            </a:extLst>
          </p:cNvPr>
          <p:cNvSpPr txBox="1"/>
          <p:nvPr/>
        </p:nvSpPr>
        <p:spPr>
          <a:xfrm>
            <a:off x="5942121" y="5499488"/>
            <a:ext cx="6094140" cy="81253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3200" spc="-1" dirty="0">
                <a:solidFill>
                  <a:srgbClr val="000000"/>
                </a:solidFill>
                <a:latin typeface="Century Gothic"/>
              </a:rPr>
              <a:t>Base Bíblica</a:t>
            </a:r>
          </a:p>
          <a:p>
            <a:pPr algn="ctr"/>
            <a:r>
              <a:rPr lang="pt-BR" sz="1800" spc="-1" dirty="0">
                <a:latin typeface="Times New Roman"/>
              </a:rPr>
              <a:t>Gênesis 12. 1-9;16.1-16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E10CDFA-9E3B-4B3A-9E67-A37AA3D6B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81" y="1187696"/>
            <a:ext cx="4281520" cy="535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580B57-077F-484E-9C53-6DA91BEB6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860" y="90349"/>
            <a:ext cx="6094140" cy="1563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46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320C2B0-1711-4DE1-9B9F-04E2470E5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t-BR">
                <a:solidFill>
                  <a:srgbClr val="FFFFFF"/>
                </a:solidFill>
              </a:rPr>
              <a:t>Atividade em grupo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F811A7-0489-4AAA-BFA5-3FF2EBCD3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pt-BR" dirty="0"/>
              <a:t>Pergunte aos adolescentes se eles acham que as promessas de Deus se cumprem imediatamente ou não. Espere um pouco pelas respostas e promova um breve debate sobre a seguinte afirmação de Pedro: “Um dia é como mil anos e mil anos como um dia”, </a:t>
            </a:r>
            <a:r>
              <a:rPr lang="pt-BR" dirty="0" err="1"/>
              <a:t>2Pe</a:t>
            </a:r>
            <a:r>
              <a:rPr lang="pt-BR" dirty="0"/>
              <a:t> 3.8. </a:t>
            </a:r>
          </a:p>
          <a:p>
            <a:r>
              <a:rPr lang="pt-BR" dirty="0"/>
              <a:t>Ouça-os com atenção e faça as observações que julgar necessárias.</a:t>
            </a:r>
          </a:p>
          <a:p>
            <a:r>
              <a:rPr lang="pt-BR" dirty="0"/>
              <a:t>Explique, então, que Deus preservou a vida </a:t>
            </a:r>
            <a:r>
              <a:rPr lang="pt-BR" dirty="0" err="1"/>
              <a:t>deNoé</a:t>
            </a:r>
            <a:r>
              <a:rPr lang="pt-BR" dirty="0"/>
              <a:t> e lhe deu três filhos: Sem, Cão e </a:t>
            </a:r>
            <a:r>
              <a:rPr lang="pt-BR" dirty="0" err="1"/>
              <a:t>Jafé</a:t>
            </a:r>
            <a:r>
              <a:rPr lang="pt-BR" dirty="0"/>
              <a:t>. De Sem, descendeu Abraão, o pai da fé e do povo de Deus.</a:t>
            </a:r>
          </a:p>
        </p:txBody>
      </p:sp>
    </p:spTree>
    <p:extLst>
      <p:ext uri="{BB962C8B-B14F-4D97-AF65-F5344CB8AC3E}">
        <p14:creationId xmlns:p14="http://schemas.microsoft.com/office/powerpoint/2010/main" val="402285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Shape 1"/>
          <p:cNvSpPr txBox="1"/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spc="-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Introdução</a:t>
            </a:r>
          </a:p>
        </p:txBody>
      </p:sp>
      <p:sp>
        <p:nvSpPr>
          <p:cNvPr id="45" name="TextShape 2"/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22461" indent="-228600">
              <a:lnSpc>
                <a:spcPct val="90000"/>
              </a:lnSpc>
              <a:spcAft>
                <a:spcPts val="1282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pt-BR" sz="2400" spc="-1" dirty="0"/>
              <a:t>A promessa de Deus a Abraão não se referiu somente à sua descendência, que formaria um grande povo, Israel, mas também aos gentios: "Todas as nações serão benditas em ti", GI 3.8. Por intermédio de Jesus Cristo, que é da descendência de Abraão, </a:t>
            </a:r>
            <a:r>
              <a:rPr lang="pt-BR" sz="2400" spc="-1" dirty="0" err="1"/>
              <a:t>étodas</a:t>
            </a:r>
            <a:r>
              <a:rPr lang="pt-BR" sz="2400" spc="-1" dirty="0"/>
              <a:t> as nações do mundo foram abençoadas (</a:t>
            </a:r>
            <a:r>
              <a:rPr lang="pt-BR" sz="2400" spc="-1" dirty="0" err="1"/>
              <a:t>Gl</a:t>
            </a:r>
            <a:r>
              <a:rPr lang="pt-BR" sz="2400" spc="-1" dirty="0"/>
              <a:t> 3.14). A fé, portanto, é o canal para pertencermos à família de Deus: "Mas o justo viverá da fé; e, se ele recuar, a minha alma não tem prazer nele", </a:t>
            </a:r>
            <a:r>
              <a:rPr lang="pt-BR" sz="2400" spc="-1" dirty="0" err="1"/>
              <a:t>Hb</a:t>
            </a:r>
            <a:r>
              <a:rPr lang="pt-BR" sz="2400" spc="-1" dirty="0"/>
              <a:t> 10.38. Assim sendo, "cheguemo-nos com verdadeiro coração, em inteira certeza de fé (...); retenhamos firmes a confissão da nossa esperança, porque fiel é o que prometeu", </a:t>
            </a:r>
            <a:r>
              <a:rPr lang="pt-BR" sz="2400" spc="-1" dirty="0" err="1"/>
              <a:t>Hb</a:t>
            </a:r>
            <a:r>
              <a:rPr lang="pt-BR" sz="2400" spc="-1" dirty="0"/>
              <a:t> 10.22,23.</a:t>
            </a:r>
            <a:endParaRPr lang="en-US" sz="2400" spc="-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Shape 1"/>
          <p:cNvSpPr txBox="1"/>
          <p:nvPr/>
        </p:nvSpPr>
        <p:spPr>
          <a:xfrm>
            <a:off x="5297762" y="329184"/>
            <a:ext cx="6251110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spc="-1" dirty="0">
              <a:latin typeface="+mj-lt"/>
              <a:ea typeface="+mj-ea"/>
              <a:cs typeface="+mj-cs"/>
            </a:endParaRPr>
          </a:p>
        </p:txBody>
      </p:sp>
      <p:sp>
        <p:nvSpPr>
          <p:cNvPr id="13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Shape 2"/>
          <p:cNvSpPr txBox="1"/>
          <p:nvPr/>
        </p:nvSpPr>
        <p:spPr>
          <a:xfrm>
            <a:off x="4942114" y="2706624"/>
            <a:ext cx="6606758" cy="3893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44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900" spc="-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686F73-2672-42DA-A2DD-6B88CCE07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95" y="2393235"/>
            <a:ext cx="2895089" cy="422365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D90A0CB-97E2-4DAC-B42A-8DF72C4CD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59926">
            <a:off x="3318110" y="294376"/>
            <a:ext cx="4272126" cy="6648103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FDA2649-50DE-4534-AD4D-FDC2300CA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9221">
            <a:off x="7919795" y="385555"/>
            <a:ext cx="2942652" cy="3804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C0A4136-7015-4C11-9CBB-126744828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72702">
            <a:off x="7921399" y="3987632"/>
            <a:ext cx="3034594" cy="2374947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2" name="Gráfico 11" descr="Selo 1 com preenchimento sólido">
            <a:extLst>
              <a:ext uri="{FF2B5EF4-FFF2-40B4-BE49-F238E27FC236}">
                <a16:creationId xmlns:a16="http://schemas.microsoft.com/office/drawing/2014/main" id="{0652288F-9A82-445D-8133-1F938FF34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844" y="511629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 descr="Crachá com preenchimento sólido">
            <a:extLst>
              <a:ext uri="{FF2B5EF4-FFF2-40B4-BE49-F238E27FC236}">
                <a16:creationId xmlns:a16="http://schemas.microsoft.com/office/drawing/2014/main" id="{19C148B1-9BE6-4AB4-8A17-CB0771E9D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714" y="413657"/>
            <a:ext cx="914400" cy="9144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921105B-D5DB-48EF-8601-70E10E210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0099" y="4458208"/>
            <a:ext cx="3335290" cy="2312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4FBC1F0-65B2-448E-9209-33420F2F1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790" y="87035"/>
            <a:ext cx="4115428" cy="6700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A2AFA7D-4848-4EA7-B216-D570127302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8907" y="87035"/>
            <a:ext cx="3295171" cy="4050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DF47EA35-9452-47D8-88E1-F98B8C8B4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4698" y="3934025"/>
            <a:ext cx="3022609" cy="520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O que aconteceu com Ismael?">
            <a:extLst>
              <a:ext uri="{FF2B5EF4-FFF2-40B4-BE49-F238E27FC236}">
                <a16:creationId xmlns:a16="http://schemas.microsoft.com/office/drawing/2014/main" id="{11255A9F-AAA6-4DDC-949A-D4B6FDFDE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6" y="1824404"/>
            <a:ext cx="2637842" cy="3692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038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 descr="Selo 3 com preenchimento sólido">
            <a:extLst>
              <a:ext uri="{FF2B5EF4-FFF2-40B4-BE49-F238E27FC236}">
                <a16:creationId xmlns:a16="http://schemas.microsoft.com/office/drawing/2014/main" id="{67BD8AAF-8435-40A5-8B57-85B0C6103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382556"/>
            <a:ext cx="914400" cy="9144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9959B28-DCE5-44E5-B5EA-7CE069836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589" y="207538"/>
            <a:ext cx="3539533" cy="2590091"/>
          </a:xfrm>
          <a:prstGeom prst="rect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7EAE7DE-D605-4C7A-8C4F-95FB7BF34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38691">
            <a:off x="263756" y="2785161"/>
            <a:ext cx="3631386" cy="25072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628459DE-AD0C-4BB0-8366-0C288454C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66878">
            <a:off x="4057411" y="3381654"/>
            <a:ext cx="3309040" cy="3396774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F835C7D9-A2DF-409E-8576-C533EF7F8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37127">
            <a:off x="7351519" y="3815941"/>
            <a:ext cx="3500951" cy="3116411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O caráter de Isaque e o cumprimento da promessa de Deus - Ministério Engel">
            <a:extLst>
              <a:ext uri="{FF2B5EF4-FFF2-40B4-BE49-F238E27FC236}">
                <a16:creationId xmlns:a16="http://schemas.microsoft.com/office/drawing/2014/main" id="{872A79CB-95BF-4994-BE64-E8ADA1E32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938" y="494187"/>
            <a:ext cx="5603631" cy="2477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20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39044D-04E0-4D95-AC48-15CDF725E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003" y="643467"/>
            <a:ext cx="5319993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03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ibliArt | A Palavra Ilustrada: Promessas feitas a Isaque">
            <a:extLst>
              <a:ext uri="{FF2B5EF4-FFF2-40B4-BE49-F238E27FC236}">
                <a16:creationId xmlns:a16="http://schemas.microsoft.com/office/drawing/2014/main" id="{2A80A4D2-5645-4022-8717-89160B8CA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083" y="0"/>
            <a:ext cx="5734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BF4F7D-4E3C-4D73-9EAC-63001075F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651738" cy="132556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Tribunal recebe alunos do programa Pra Saber Mais — Tribunal Regional  Eleitoral do Maranhão">
            <a:extLst>
              <a:ext uri="{FF2B5EF4-FFF2-40B4-BE49-F238E27FC236}">
                <a16:creationId xmlns:a16="http://schemas.microsoft.com/office/drawing/2014/main" id="{C113A211-E242-4739-A46C-F24491CD6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16" y="368220"/>
            <a:ext cx="4648200" cy="264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67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5C90410-A19D-4002-8B73-CD616E8E0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737" y="376881"/>
            <a:ext cx="5036071" cy="58000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78" y="376883"/>
            <a:ext cx="2813582" cy="2813582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47" y="696845"/>
            <a:ext cx="2898208" cy="2173656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64" y="3957967"/>
            <a:ext cx="2898208" cy="1630879"/>
          </a:xfrm>
          <a:prstGeom prst="rect">
            <a:avLst/>
          </a:prstGeom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4977" y="3366617"/>
            <a:ext cx="2813582" cy="281358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7091143" y="2066544"/>
            <a:ext cx="4341886" cy="3785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 err="1">
                <a:solidFill>
                  <a:schemeClr val="bg1"/>
                </a:solidFill>
              </a:rPr>
              <a:t>Cursos</a:t>
            </a:r>
            <a:r>
              <a:rPr lang="en-US" sz="4400" dirty="0">
                <a:solidFill>
                  <a:schemeClr val="bg1"/>
                </a:solidFill>
              </a:rPr>
              <a:t> online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BA47B5B-BEC6-45AC-B06F-4AEB84CDCDEC}"/>
              </a:ext>
            </a:extLst>
          </p:cNvPr>
          <p:cNvSpPr txBox="1"/>
          <p:nvPr/>
        </p:nvSpPr>
        <p:spPr>
          <a:xfrm>
            <a:off x="3048990" y="3261153"/>
            <a:ext cx="609797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Pr. Júlio César Medeiros</a:t>
            </a:r>
          </a:p>
        </p:txBody>
      </p:sp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308</Words>
  <Application>Microsoft Office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Times New Roman</vt:lpstr>
      <vt:lpstr>Wingdings</vt:lpstr>
      <vt:lpstr>Tema do Office</vt:lpstr>
      <vt:lpstr>Lição 10 – A CHAMADA DE ABRAÃO</vt:lpstr>
      <vt:lpstr>Versículo- chave</vt:lpstr>
      <vt:lpstr>Atividade em grupo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1 - A Criação de Deus</dc:title>
  <dc:creator>Julio César Pereira</dc:creator>
  <cp:lastModifiedBy>Julio César Pereira</cp:lastModifiedBy>
  <cp:revision>17</cp:revision>
  <dcterms:created xsi:type="dcterms:W3CDTF">2021-10-01T14:20:23Z</dcterms:created>
  <dcterms:modified xsi:type="dcterms:W3CDTF">2021-12-03T14:54:28Z</dcterms:modified>
</cp:coreProperties>
</file>