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60" r:id="rId1"/>
  </p:sldMasterIdLst>
  <p:notesMasterIdLst>
    <p:notesMasterId r:id="rId16"/>
  </p:notesMasterIdLst>
  <p:sldIdLst>
    <p:sldId id="280" r:id="rId2"/>
    <p:sldId id="258" r:id="rId3"/>
    <p:sldId id="279" r:id="rId4"/>
    <p:sldId id="270" r:id="rId5"/>
    <p:sldId id="284" r:id="rId6"/>
    <p:sldId id="285" r:id="rId7"/>
    <p:sldId id="273" r:id="rId8"/>
    <p:sldId id="282" r:id="rId9"/>
    <p:sldId id="286" r:id="rId10"/>
    <p:sldId id="287" r:id="rId11"/>
    <p:sldId id="288" r:id="rId12"/>
    <p:sldId id="289" r:id="rId13"/>
    <p:sldId id="290" r:id="rId14"/>
    <p:sldId id="278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577C8-319D-4D61-BE9A-B42DED73F53C}" type="datetimeFigureOut">
              <a:rPr lang="pt-BR" smtClean="0"/>
              <a:t>16/02/2022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30DC55-4EED-41AD-BEAC-7256A0DBF0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4501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37BB04-178B-4978-A15F-233903DF2F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287EF00-DCE8-45B9-BD44-34FDB62C1C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C7DC66-3514-4A17-9CC6-91A54ADEB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EBCD9-BC50-4414-BE83-D3103AEA9DC2}" type="datetime1">
              <a:rPr lang="en-US" smtClean="0"/>
              <a:t>2/16/2022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557729-5A03-492E-9FF7-4D6951C0A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COMO TER A MENTE RENOVADA                (SÉRIE RENOVAÇÃO ESPIRITUAL -2)</a:t>
            </a:r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EB5DBF3-9B15-42DE-9462-70BEFC619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40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E4B423-7F11-4974-9332-86DD47B33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A36942-EDD2-4D87-9105-21D581ACA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460D90-C3B7-452F-9FBD-AB4F4913B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257C3-950B-415F-8ED0-02394508A352}" type="datetime1">
              <a:rPr lang="en-US" smtClean="0"/>
              <a:t>2/16/2022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A1872DE-88F4-419F-96A1-7561E21A0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COMO TER A MENTE RENOVADA                (SÉRIE RENOVAÇÃO ESPIRITUAL -2)</a:t>
            </a:r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07C365-8B90-4E58-8D50-2C1B9F3AF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07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49151D-89C1-4722-967B-564270D09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0592AC9-D489-4C59-A603-D8844EB96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B11753-5630-4022-AD60-9FFF253B8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EB39-9BB5-4CB0-AD6F-7C169DE259E6}" type="datetime1">
              <a:rPr lang="en-US" smtClean="0"/>
              <a:t>2/16/2022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ABA480-8C58-47D7-BDC1-64A57FFBF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COMO TER A MENTE RENOVADA                (SÉRIE RENOVAÇÃO ESPIRITUAL -2)</a:t>
            </a:r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1C0B97-8383-4857-A8B5-F585DE1FB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82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3AC8A3-57EE-48A4-B526-FB041E89D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BCC7CA9-A8B6-46AD-9A72-C3171F9C0F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5C11A75-F099-4765-BE0A-64A9B20E9E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EA27E34-3290-4073-B797-CA4D4A1E0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7DAC9-D5D4-4F01-B0EC-A26B8E3103D7}" type="datetime1">
              <a:rPr lang="en-US" smtClean="0"/>
              <a:t>2/16/2022</a:t>
            </a:fld>
            <a:endParaRPr lang="en-US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0A108A8-C515-4BE7-8FFD-5141AC748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COMO TER A MENTE RENOVADA                (SÉRIE RENOVAÇÃO ESPIRITUAL -2)</a:t>
            </a:r>
            <a:endParaRPr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C02EA45-9C38-4998-9070-3F4B1C351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47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B97722-6927-4EA8-B1F2-793F9C6E2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46A8692-5340-4562-A19B-24283336A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B229156-C678-4865-A306-16F3E73494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8B65387-C2AF-416A-95C6-193E0C944C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FEEBA69-EAA8-4826-9D34-3D13E7F3DE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58B4A78-B017-449C-A831-60BD28FEF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407F2-D75E-4FE0-A862-9CC4B1520D3C}" type="datetime1">
              <a:rPr lang="en-US" smtClean="0"/>
              <a:t>2/16/2022</a:t>
            </a:fld>
            <a:endParaRPr lang="en-US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91B0008-E21B-4223-82C4-0B4FCBAD9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COMO TER A MENTE RENOVADA                (SÉRIE RENOVAÇÃO ESPIRITUAL -2)</a:t>
            </a:r>
            <a:endParaRPr lang="en-US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78DF72A-CA6C-4569-8107-ED6474712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415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31419A-437A-44CB-B8BB-EBECC3841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988E9D0-BFCA-44C4-9368-153CD775F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77CB6-DBB9-4630-A421-57AD337CBD17}" type="datetime1">
              <a:rPr lang="en-US" smtClean="0"/>
              <a:t>2/16/2022</a:t>
            </a:fld>
            <a:endParaRPr lang="en-US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DFBC827-30E7-4D8F-ACA3-E0073B6D0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COMO TER A MENTE RENOVADA                (SÉRIE RENOVAÇÃO ESPIRITUAL -2)</a:t>
            </a:r>
            <a:endParaRPr lang="en-US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F50CE1A-8FD7-433F-95C5-D2EBD6664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02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ACD2D73-2902-45AE-AD86-8DF47FE17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6F11B-A9CD-46FC-96F3-440775C06A6C}" type="datetime1">
              <a:rPr lang="en-US" smtClean="0"/>
              <a:t>2/16/2022</a:t>
            </a:fld>
            <a:endParaRPr lang="en-US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8DE5288-3318-4051-AA88-79AC35F3F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COMO TER A MENTE RENOVADA                (SÉRIE RENOVAÇÃO ESPIRITUAL -2)</a:t>
            </a:r>
            <a:endParaRPr lang="en-US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C80731B-87B6-43C8-9438-31A3C3600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673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7B1D29-7977-46FC-B1FD-EC4158086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37F90B-6C0A-437B-B7B2-BDD456954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60A9F85-42C6-40E6-9285-453231F02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B5229AA-5208-4E45-98D6-FCBF08845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80A70-C7BC-47EE-8820-23ABAFCD4D4E}" type="datetime1">
              <a:rPr lang="en-US" smtClean="0"/>
              <a:t>2/16/2022</a:t>
            </a:fld>
            <a:endParaRPr lang="en-US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F153F73-38AE-4D01-A2AC-CC3B59185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COMO TER A MENTE RENOVADA                (SÉRIE RENOVAÇÃO ESPIRITUAL -2)</a:t>
            </a:r>
            <a:endParaRPr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4AB1473-78CC-420B-AB21-6CA287CE3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25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F0EFE-3408-47E4-ACA3-728095D42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E76BD13-B736-46DD-B503-33DDC7FC14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472CEA8-31A3-46B1-9EF0-B91F4434E3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B339D33-9A1D-4AFE-B545-6C25B5BC1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F34F0-41F9-4089-923A-E0F58AA79018}" type="datetime1">
              <a:rPr lang="en-US" smtClean="0"/>
              <a:t>2/16/2022</a:t>
            </a:fld>
            <a:endParaRPr lang="en-US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C4E7EC6-8015-4A9A-AE9C-28D57FD3D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COMO TER A MENTE RENOVADA                (SÉRIE RENOVAÇÃO ESPIRITUAL -2)</a:t>
            </a:r>
            <a:endParaRPr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A550B08-5F52-40D3-A66C-F4C1C8B20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07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AD3299-571B-47C6-BB5D-4E08D91B2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1EE59B7-4294-46F5-991E-7200DF4BDE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3736C12-CCBA-4495-ADAB-83A93CB57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B391-EC76-43EA-97E5-C40573D2E5F0}" type="datetime1">
              <a:rPr lang="en-US" smtClean="0"/>
              <a:t>2/16/2022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73B63C6-EB17-4891-919D-7C4DAC7E9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COMO TER A MENTE RENOVADA                (SÉRIE RENOVAÇÃO ESPIRITUAL -2)</a:t>
            </a:r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E287A2-CD73-43E6-BCE1-98D6B1BE2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43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38FDB9A-8249-44D8-AAE3-7AD8B7D301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5A0D997-4459-49E6-BC54-BC579FFBA3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0B3CDB-E529-47DC-8689-0164C6E67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8F50B-3FCC-4FEE-88DA-F3FBC34314C5}" type="datetime1">
              <a:rPr lang="en-US" smtClean="0"/>
              <a:t>2/16/2022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43358DB-869D-4819-9CC0-6F34C9450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COMO TER A MENTE RENOVADA                (SÉRIE RENOVAÇÃO ESPIRITUAL -2)</a:t>
            </a:r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3A6EFA-FF5B-4490-B6E4-F6685EC50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24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85ADBCA-3F08-4104-BAE4-ABE68B091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990A8E1-B2EC-4333-BE4A-79BF4AE80F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7B9714-CB7F-46AF-97E8-E353FC74AF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64589-D081-464D-AC18-11AB8D14BD47}" type="datetime1">
              <a:rPr lang="en-US" smtClean="0"/>
              <a:t>2/16/2022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6FD948-0716-44E5-887C-36852515E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COMO TER A MENTE RENOVADA                (SÉRIE RENOVAÇÃO ESPIRITUAL -2)</a:t>
            </a:r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ACAEB8E-E0C6-4EDB-8B5F-1263F97BBC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558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bkjfiel.com.br/bible/mt/17/2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Estudo bíblico Romanos 12 2 com 4 ensinos para te renovar e transformar">
            <a:extLst>
              <a:ext uri="{FF2B5EF4-FFF2-40B4-BE49-F238E27FC236}">
                <a16:creationId xmlns:a16="http://schemas.microsoft.com/office/drawing/2014/main" id="{71EE1FD2-9257-49A3-B302-26C37CD6F1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" b="19760"/>
          <a:stretch/>
        </p:blipFill>
        <p:spPr bwMode="auto">
          <a:xfrm>
            <a:off x="20" y="-22"/>
            <a:ext cx="12191977" cy="685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6B01CA5-43C3-47E1-BA98-039E1E576883}"/>
              </a:ext>
            </a:extLst>
          </p:cNvPr>
          <p:cNvSpPr txBox="1"/>
          <p:nvPr/>
        </p:nvSpPr>
        <p:spPr>
          <a:xfrm>
            <a:off x="431593" y="423770"/>
            <a:ext cx="6482163" cy="40958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en-US" sz="5200" b="0" i="0" u="none" strike="noStrike" cap="all" spc="8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+mj-cs"/>
              </a:rPr>
              <a:t>Como </a:t>
            </a:r>
            <a:r>
              <a:rPr lang="en-US" sz="5200" cap="all" spc="800" dirty="0">
                <a:solidFill>
                  <a:srgbClr val="FFFFFF"/>
                </a:solidFill>
                <a:latin typeface="Impact" panose="020B0806030902050204" pitchFamily="34" charset="0"/>
                <a:ea typeface="+mj-ea"/>
                <a:cs typeface="+mj-cs"/>
              </a:rPr>
              <a:t>TER A MENTE RENOVADA</a:t>
            </a:r>
            <a:endParaRPr kumimoji="0" lang="en-US" sz="5200" b="0" i="0" u="none" strike="noStrike" cap="all" spc="8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 panose="020B0806030902050204" pitchFamily="34" charset="0"/>
              <a:ea typeface="+mj-ea"/>
              <a:cs typeface="+mj-cs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211E4A-C68C-4BD3-B5FD-DFF20513BF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3534" y="4856176"/>
            <a:ext cx="5449479" cy="15780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dirty="0">
                <a:solidFill>
                  <a:srgbClr val="FFFFFF"/>
                </a:solidFill>
              </a:rPr>
              <a:t>SÉRIE RENOVAÇÃO</a:t>
            </a:r>
          </a:p>
          <a:p>
            <a:pPr algn="l"/>
            <a:r>
              <a:rPr lang="en-US" dirty="0">
                <a:solidFill>
                  <a:srgbClr val="FFFFFF"/>
                </a:solidFill>
              </a:rPr>
              <a:t>ESPIRITUAL</a:t>
            </a:r>
          </a:p>
          <a:p>
            <a:pPr algn="l"/>
            <a:r>
              <a:rPr lang="en-US" dirty="0">
                <a:solidFill>
                  <a:srgbClr val="FFFFFF"/>
                </a:solidFill>
              </a:rPr>
              <a:t>(PARTE 3)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17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Mão segurando faca ao lado&#10;&#10;Descrição gerada automaticamente com confiança média">
            <a:extLst>
              <a:ext uri="{FF2B5EF4-FFF2-40B4-BE49-F238E27FC236}">
                <a16:creationId xmlns:a16="http://schemas.microsoft.com/office/drawing/2014/main" id="{B9A2CF06-3A8F-41E2-AA31-E44547CCC1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097" r="26318" b="-1"/>
          <a:stretch/>
        </p:blipFill>
        <p:spPr>
          <a:xfrm>
            <a:off x="7338646" y="10"/>
            <a:ext cx="4853354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9A2BAA3-EB98-46E2-B3E7-8BE68B838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051" y="382385"/>
            <a:ext cx="6015897" cy="1492132"/>
          </a:xfrm>
        </p:spPr>
        <p:txBody>
          <a:bodyPr>
            <a:normAutofit/>
          </a:bodyPr>
          <a:lstStyle/>
          <a:p>
            <a:r>
              <a:rPr lang="pt-BR" sz="4300"/>
              <a:t>Texto:  Romanos 12.1-2</a:t>
            </a:r>
            <a:br>
              <a:rPr lang="pt-BR" sz="4300"/>
            </a:br>
            <a:endParaRPr lang="pt-BR" sz="430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23C1AE8-9049-447E-B021-A2C2869CB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51" y="1223159"/>
            <a:ext cx="6015897" cy="51525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marR="0" indent="-342900" rtl="0">
              <a:lnSpc>
                <a:spcPct val="100000"/>
              </a:lnSpc>
              <a:buAutoNum type="arabicParenBoth"/>
            </a:pPr>
            <a:r>
              <a:rPr lang="pt-BR" sz="2400" b="0" i="0" u="none" strike="noStrike" baseline="0" dirty="0">
                <a:latin typeface="Arial Black" panose="020B0A04020102020204" pitchFamily="34" charset="0"/>
                <a:cs typeface="Arial" panose="020B0604020202020204" pitchFamily="34" charset="0"/>
              </a:rPr>
              <a:t>Rogo-vos, pois, irmãos, pela compaixão de Deus, que apresenteis os vossos corpos em sacrifício vivo, santo e agradável a Deus, que é o vosso culto racional.</a:t>
            </a:r>
          </a:p>
          <a:p>
            <a:pPr marL="342900" marR="0" indent="-342900" rtl="0">
              <a:lnSpc>
                <a:spcPct val="100000"/>
              </a:lnSpc>
              <a:buAutoNum type="arabicParenBoth"/>
            </a:pPr>
            <a:r>
              <a:rPr lang="pt-BR" sz="2400" b="0" i="0" u="none" strike="noStrike" baseline="0" dirty="0">
                <a:latin typeface="Arial Black" panose="020B0A04020102020204" pitchFamily="34" charset="0"/>
                <a:cs typeface="Arial" panose="020B0604020202020204" pitchFamily="34" charset="0"/>
              </a:rPr>
              <a:t> E não sede conformados com este mundo, mas sede transformados pela renovação do vosso entendimento, para que experimenteis qual seja a boa, agradável, e perfeita vontade de Deus.</a:t>
            </a:r>
            <a:endParaRPr lang="pt-BR" sz="2400" b="0" i="0" u="none" strike="noStrike" baseline="0" dirty="0">
              <a:latin typeface="Verdana" panose="020B0604030504040204" pitchFamily="34" charset="0"/>
            </a:endParaRPr>
          </a:p>
          <a:p>
            <a:pPr marR="0" rtl="0">
              <a:lnSpc>
                <a:spcPct val="100000"/>
              </a:lnSpc>
            </a:pPr>
            <a:endParaRPr lang="pt-BR" b="0" i="0" u="none" strike="noStrike" baseline="0" dirty="0">
              <a:latin typeface="Verdana" panose="020B0604030504040204" pitchFamily="34" charset="0"/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DFA7198-E1B3-4939-A2B0-391766F97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973" y="6375679"/>
            <a:ext cx="3228975" cy="345796"/>
          </a:xfrm>
        </p:spPr>
        <p:txBody>
          <a:bodyPr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pt-BR" sz="900"/>
              <a:t>COMO TER A MENTE RENOVADA                (SÉRIE RENOVAÇÃO ESPIRITUAL -2)</a:t>
            </a:r>
            <a:endParaRPr lang="en-US" sz="90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A3840E7-747E-45E9-B4C9-028A9359A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1766878-3199-4EAB-94E7-2D6D11070E14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77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udo Bíblico: 22 Considerações sobre o Homem Espirítual ! † Estudos  Cristãos - Biblía">
            <a:extLst>
              <a:ext uri="{FF2B5EF4-FFF2-40B4-BE49-F238E27FC236}">
                <a16:creationId xmlns:a16="http://schemas.microsoft.com/office/drawing/2014/main" id="{8F6E9129-C07B-4A5F-9D37-AC53808570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14" b="900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solidFill>
            <a:schemeClr val="tx1">
              <a:lumMod val="95000"/>
              <a:lumOff val="5000"/>
              <a:alpha val="12000"/>
            </a:schemeClr>
          </a:solidFill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5E42039-E197-4C9C-BC11-5FAEC77CC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457" y="-154990"/>
            <a:ext cx="10178322" cy="1492132"/>
          </a:xfrm>
        </p:spPr>
        <p:txBody>
          <a:bodyPr>
            <a:normAutofit/>
          </a:bodyPr>
          <a:lstStyle/>
          <a:p>
            <a:r>
              <a:rPr lang="pt-BR" sz="6600" dirty="0">
                <a:solidFill>
                  <a:schemeClr val="bg1"/>
                </a:solidFill>
                <a:latin typeface="Impact" panose="020B0806030902050204" pitchFamily="34" charset="0"/>
              </a:rPr>
              <a:t>A renovação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25F299E-9628-4A21-9BE0-6F03488F0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10" y="1007007"/>
            <a:ext cx="7490878" cy="5349342"/>
          </a:xfrm>
          <a:solidFill>
            <a:schemeClr val="tx1">
              <a:alpha val="44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pt-BR" b="0" i="0" dirty="0">
                <a:solidFill>
                  <a:schemeClr val="bg1"/>
                </a:solidFill>
                <a:effectLst/>
                <a:latin typeface="Lato" panose="020F0502020204030203" pitchFamily="34" charset="0"/>
              </a:rPr>
              <a:t>A palavra grega para transformar é </a:t>
            </a:r>
            <a:r>
              <a:rPr lang="pt-BR" b="0" i="1" dirty="0" err="1">
                <a:solidFill>
                  <a:schemeClr val="bg1"/>
                </a:solidFill>
                <a:effectLst/>
                <a:latin typeface="Lato" panose="020F0502020204030203" pitchFamily="34" charset="0"/>
              </a:rPr>
              <a:t>metamorphoō</a:t>
            </a:r>
            <a:r>
              <a:rPr lang="pt-BR" b="0" i="0" dirty="0">
                <a:solidFill>
                  <a:schemeClr val="bg1"/>
                </a:solidFill>
                <a:effectLst/>
                <a:latin typeface="Lato" panose="020F0502020204030203" pitchFamily="34" charset="0"/>
              </a:rPr>
              <a:t>  e ela aparece só 4 vezes no Novo Testamento, além de Romanos 12 2 também aparece na transfiguração do Senhor Jesus em </a:t>
            </a:r>
            <a:r>
              <a:rPr lang="pt-BR" b="0" i="0" u="sng" dirty="0">
                <a:solidFill>
                  <a:schemeClr val="bg1"/>
                </a:solidFill>
                <a:effectLst/>
                <a:latin typeface="Lato" panose="020F050202020403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Mateus 17:2</a:t>
            </a:r>
            <a:r>
              <a:rPr lang="pt-BR" b="0" i="0" dirty="0">
                <a:solidFill>
                  <a:schemeClr val="bg1"/>
                </a:solidFill>
                <a:effectLst/>
                <a:latin typeface="Lato" panose="020F0502020204030203" pitchFamily="34" charset="0"/>
              </a:rPr>
              <a:t> .</a:t>
            </a:r>
          </a:p>
          <a:p>
            <a:pPr algn="l"/>
            <a:r>
              <a:rPr lang="pt-BR" b="0" i="0" dirty="0">
                <a:solidFill>
                  <a:schemeClr val="bg1"/>
                </a:solidFill>
                <a:effectLst/>
                <a:latin typeface="Lato" panose="020F0502020204030203" pitchFamily="34" charset="0"/>
              </a:rPr>
              <a:t>Assim como o Senhor transforma-se/transfigura-se da figura humana para a divina, assim também nós somos convidados a nos transformar de nossa velha natureza humana e pecaminosa para nos revestirmos do novo homem criado para ser à imagem e semelhança de Deus, através de Cristo Jesus! 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109E3C7-F76A-4FEC-9759-960B615F6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COMO TER A MENTE RENOVADA                (SÉRIE RENOVAÇÃO ESPIRITUAL -2)</a:t>
            </a:r>
            <a:endParaRPr lang="en-US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303B1BB-A3E3-4163-91BD-C4974A375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3</a:t>
            </a:fld>
            <a:endParaRPr lang="en-US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23339B8-0E6F-49BA-8784-78A788B4206D}"/>
              </a:ext>
            </a:extLst>
          </p:cNvPr>
          <p:cNvSpPr txBox="1"/>
          <p:nvPr/>
        </p:nvSpPr>
        <p:spPr>
          <a:xfrm>
            <a:off x="7718174" y="268343"/>
            <a:ext cx="3931452" cy="2308324"/>
          </a:xfrm>
          <a:prstGeom prst="rect">
            <a:avLst/>
          </a:prstGeom>
          <a:solidFill>
            <a:schemeClr val="bg2">
              <a:lumMod val="10000"/>
            </a:schemeClr>
          </a:solidFill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Mateus 17:2(2) E transfigurou-se diante deles; e o seu rosto resplandeceu como o sol, e as suas vestes se tornaram brancas como a luz.</a:t>
            </a:r>
          </a:p>
        </p:txBody>
      </p:sp>
    </p:spTree>
    <p:extLst>
      <p:ext uri="{BB962C8B-B14F-4D97-AF65-F5344CB8AC3E}">
        <p14:creationId xmlns:p14="http://schemas.microsoft.com/office/powerpoint/2010/main" val="79140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O que é espiritualidade? Como desenvolver espiritualidade e ser espiritual?">
            <a:extLst>
              <a:ext uri="{FF2B5EF4-FFF2-40B4-BE49-F238E27FC236}">
                <a16:creationId xmlns:a16="http://schemas.microsoft.com/office/drawing/2014/main" id="{1A7872FD-E06D-4E08-B865-44BD87AD6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9A2BAA3-EB98-46E2-B3E7-8BE68B838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265226" cy="1492132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Impact" panose="020B0806030902050204" pitchFamily="34" charset="0"/>
              </a:rPr>
              <a:t>Como ocorre esta transformação?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8239DD86-C5A4-4B1F-9042-B41345A39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91" y="1868487"/>
            <a:ext cx="7142018" cy="4351338"/>
          </a:xfrm>
          <a:solidFill>
            <a:schemeClr val="tx1">
              <a:alpha val="64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pt-BR" sz="4400" dirty="0">
                <a:solidFill>
                  <a:schemeClr val="bg1"/>
                </a:solidFill>
              </a:rPr>
              <a:t>2 Coríntios 3:18</a:t>
            </a:r>
          </a:p>
          <a:p>
            <a:r>
              <a:rPr lang="pt-BR" sz="4400" dirty="0">
                <a:solidFill>
                  <a:schemeClr val="bg1"/>
                </a:solidFill>
              </a:rPr>
              <a:t>(18) Mas todos nós, com rosto descoberto, refletindo como um espelho a glória do Senhor, somos transformados de glória em glória na mesma imagem, como pelo Espírito do Senhor.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E63C017-D22F-4C27-873F-16C5E99E9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COMO TER A MENTE RENOVADA                (SÉRIE RENOVAÇÃO ESPIRITUAL -2)</a:t>
            </a:r>
            <a:endParaRPr lang="en-US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EB81878-E101-42F0-A4BF-74C293275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527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O que é espiritualidade? Como desenvolver espiritualidade e ser espiritual?">
            <a:extLst>
              <a:ext uri="{FF2B5EF4-FFF2-40B4-BE49-F238E27FC236}">
                <a16:creationId xmlns:a16="http://schemas.microsoft.com/office/drawing/2014/main" id="{1A7872FD-E06D-4E08-B865-44BD87AD6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9A2BAA3-EB98-46E2-B3E7-8BE68B838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265226" cy="1492132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Impact" panose="020B0806030902050204" pitchFamily="34" charset="0"/>
              </a:rPr>
              <a:t>Como ocorre esta transformação?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8239DD86-C5A4-4B1F-9042-B41345A39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087" y="1352679"/>
            <a:ext cx="7940139" cy="5003671"/>
          </a:xfrm>
          <a:solidFill>
            <a:schemeClr val="tx1"/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pt-BR" sz="3200" dirty="0">
                <a:solidFill>
                  <a:schemeClr val="bg1"/>
                </a:solidFill>
              </a:rPr>
              <a:t>Efésios 4:17-24(17) </a:t>
            </a:r>
          </a:p>
          <a:p>
            <a:r>
              <a:rPr lang="pt-BR" sz="3200" dirty="0">
                <a:solidFill>
                  <a:schemeClr val="bg1"/>
                </a:solidFill>
              </a:rPr>
              <a:t>E digo isto, e testifico no Senhor, para que não andeis mais como andam também os outros gentios, na vaidade da sua mente.</a:t>
            </a:r>
          </a:p>
          <a:p>
            <a:r>
              <a:rPr lang="pt-BR" sz="3200" dirty="0">
                <a:solidFill>
                  <a:schemeClr val="bg1"/>
                </a:solidFill>
              </a:rPr>
              <a:t>(18) Entenebrecidos no entendimento, separados da vida de Deus pela ignorância que há neles, pela dureza do seu coração;</a:t>
            </a:r>
          </a:p>
          <a:p>
            <a:r>
              <a:rPr lang="pt-BR" sz="3200" dirty="0">
                <a:solidFill>
                  <a:schemeClr val="bg1"/>
                </a:solidFill>
              </a:rPr>
              <a:t>(19) Os quais, havendo perdido todo o sentimento, se entregaram à dissolução, para com avidez cometerem toda a impureza.</a:t>
            </a:r>
          </a:p>
          <a:p>
            <a:r>
              <a:rPr lang="pt-BR" sz="3200" dirty="0">
                <a:solidFill>
                  <a:schemeClr val="bg1"/>
                </a:solidFill>
              </a:rPr>
              <a:t>(20) Mas vós não aprendestes assim a Cristo,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E63C017-D22F-4C27-873F-16C5E99E9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COMO TER A MENTE RENOVADA                (SÉRIE RENOVAÇÃO ESPIRITUAL -2)</a:t>
            </a:r>
            <a:endParaRPr lang="en-US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EB81878-E101-42F0-A4BF-74C293275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844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O que é espiritualidade? Como desenvolver espiritualidade e ser espiritual?">
            <a:extLst>
              <a:ext uri="{FF2B5EF4-FFF2-40B4-BE49-F238E27FC236}">
                <a16:creationId xmlns:a16="http://schemas.microsoft.com/office/drawing/2014/main" id="{1A7872FD-E06D-4E08-B865-44BD87AD6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9A2BAA3-EB98-46E2-B3E7-8BE68B838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265226" cy="1492132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Impact" panose="020B0806030902050204" pitchFamily="34" charset="0"/>
              </a:rPr>
              <a:t>Como ocorre esta transformação?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8239DD86-C5A4-4B1F-9042-B41345A39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456" y="1293303"/>
            <a:ext cx="7828313" cy="5063047"/>
          </a:xfrm>
          <a:solidFill>
            <a:schemeClr val="tx1"/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pt-BR" sz="4400" dirty="0">
                <a:solidFill>
                  <a:schemeClr val="bg1"/>
                </a:solidFill>
              </a:rPr>
              <a:t>Efésios 4:21-24(21) </a:t>
            </a:r>
          </a:p>
          <a:p>
            <a:r>
              <a:rPr lang="pt-BR" sz="4400" dirty="0">
                <a:solidFill>
                  <a:schemeClr val="bg1"/>
                </a:solidFill>
              </a:rPr>
              <a:t>Se é que o tendes ouvido, e nele fostes ensinados, como está a verdade em Jesus;</a:t>
            </a:r>
          </a:p>
          <a:p>
            <a:r>
              <a:rPr lang="pt-BR" sz="4400" dirty="0">
                <a:solidFill>
                  <a:schemeClr val="bg1"/>
                </a:solidFill>
              </a:rPr>
              <a:t>(22) Que, quanto ao trato passado, vos despojeis do velho homem, que se corrompe pelas concupiscências do engano;</a:t>
            </a:r>
          </a:p>
          <a:p>
            <a:r>
              <a:rPr lang="pt-BR" sz="4400" dirty="0">
                <a:solidFill>
                  <a:schemeClr val="bg1"/>
                </a:solidFill>
              </a:rPr>
              <a:t>(23) E vos renoveis no espírito da vossa mente;</a:t>
            </a:r>
          </a:p>
          <a:p>
            <a:r>
              <a:rPr lang="pt-BR" sz="4400" dirty="0">
                <a:solidFill>
                  <a:schemeClr val="bg1"/>
                </a:solidFill>
              </a:rPr>
              <a:t>(24) E vos revistais do novo homem, que segundo Deus é criado em verdadeira justiça e santidade.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E63C017-D22F-4C27-873F-16C5E99E9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COMO TER A MENTE RENOVADA                (SÉRIE RENOVAÇÃO ESPIRITUAL -2)</a:t>
            </a:r>
            <a:endParaRPr lang="en-US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EB81878-E101-42F0-A4BF-74C293275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102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ensar é fazer perguntas: as perguntas são a resposta">
            <a:extLst>
              <a:ext uri="{FF2B5EF4-FFF2-40B4-BE49-F238E27FC236}">
                <a16:creationId xmlns:a16="http://schemas.microsoft.com/office/drawing/2014/main" id="{C81E9161-6B4B-4E95-A3B6-3CD53292E4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" t="17318" r="6205" b="-3"/>
          <a:stretch/>
        </p:blipFill>
        <p:spPr bwMode="auto">
          <a:xfrm>
            <a:off x="20" y="0"/>
            <a:ext cx="12191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7AEF283-B1A2-4060-AC6C-E11E412FD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spc="8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COMO SER RENOVADO PELO ESPÍRITO?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00AC0D4-5F4C-452B-BEDD-86DF1373E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lnSpc>
                <a:spcPct val="90000"/>
              </a:lnSpc>
              <a:spcAft>
                <a:spcPts val="600"/>
              </a:spcAft>
            </a:pPr>
            <a:r>
              <a:rPr lang="pt-BR" sz="9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COMO TER A MENTE RENOVADA                (SÉRIE RENOVAÇÃO ESPIRITUAL -2)</a:t>
            </a:r>
            <a:endParaRPr lang="en-US" sz="9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4B1451F-4D4E-4487-B820-D7FB417CB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fld id="{71766878-3199-4EAB-94E7-2D6D11070E14}" type="slidenum">
              <a:rPr lang="en-US">
                <a:solidFill>
                  <a:srgbClr val="FFFFFF"/>
                </a:solidFill>
              </a:rPr>
              <a:pPr defTabSz="457200">
                <a:spcAft>
                  <a:spcPts val="600"/>
                </a:spcAft>
              </a:pPr>
              <a:t>7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99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62283E-B88E-4A63-B2C7-C09A6B3A8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Impact" panose="020B0806030902050204" pitchFamily="34" charset="0"/>
              </a:rPr>
              <a:t>RECEBA MAIS DO ESPÍRITO </a:t>
            </a:r>
            <a:r>
              <a:rPr lang="pt-BR" dirty="0"/>
              <a:t>Tito 3:3-7(3) </a:t>
            </a:r>
            <a:endParaRPr lang="pt-BR" dirty="0">
              <a:latin typeface="Impact" panose="020B080603090205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156E95-873E-44ED-9713-80ACFC9CB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168" y="1602523"/>
            <a:ext cx="11171664" cy="4508500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Porque também nós éramos noutro tempo insensatos, desobedientes, extraviados, servindo a várias concupiscências e deleites, vivendo em malícia e inveja, odiosos, odiando-nos uns aos outros.</a:t>
            </a:r>
          </a:p>
          <a:p>
            <a:r>
              <a:rPr lang="pt-BR" dirty="0"/>
              <a:t>(4) Mas quando apareceu a benignidade e amor de Deus, nosso Salvador, para com os homens,</a:t>
            </a:r>
          </a:p>
          <a:p>
            <a:r>
              <a:rPr lang="pt-BR" dirty="0"/>
              <a:t>(5) Não pelas obras de justiça que houvéssemos feito, mas segundo a sua misericórdia, </a:t>
            </a:r>
            <a:r>
              <a:rPr lang="pt-BR" u="sng" dirty="0"/>
              <a:t>nos salvou pela lavagem da regeneração e da renovação do Espírito Santo,</a:t>
            </a:r>
          </a:p>
          <a:p>
            <a:r>
              <a:rPr lang="pt-BR" dirty="0"/>
              <a:t>(6) Que abundantemente ele derramou sobre nós por Jesus Cristo nosso Salvador;</a:t>
            </a:r>
          </a:p>
          <a:p>
            <a:r>
              <a:rPr lang="pt-BR" dirty="0"/>
              <a:t>(7) Para que, sendo justificados pela sua graça, sejamos feitos herdeiros segundo a esperança da vida eterna.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FD28BBA-A1B8-42F9-9D5C-6EA1CDD0C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COMO TER A MENTE RENOVADA                (SÉRIE RENOVAÇÃO ESPIRITUAL -2)</a:t>
            </a:r>
            <a:endParaRPr lang="en-US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0D6C7D2-A841-4EA8-8102-4FCC606E9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01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212DAD8-05D3-4ECA-B1E7-B63D44364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175" y="275430"/>
            <a:ext cx="11084625" cy="2358232"/>
          </a:xfrm>
          <a:solidFill>
            <a:schemeClr val="bg1"/>
          </a:solidFill>
        </p:spPr>
        <p:txBody>
          <a:bodyPr/>
          <a:lstStyle/>
          <a:p>
            <a:pPr marR="0" algn="l" rtl="0"/>
            <a:r>
              <a:rPr lang="pt-BR" b="0" i="0" u="none" strike="noStrike" baseline="0" dirty="0">
                <a:latin typeface="Verdana" panose="020B0604030504040204" pitchFamily="34" charset="0"/>
              </a:rPr>
              <a:t>Romanos 12:2</a:t>
            </a:r>
          </a:p>
          <a:p>
            <a:pPr marR="0" algn="l" rtl="0"/>
            <a:r>
              <a:rPr lang="pt-BR" b="0" i="0" u="none" strike="noStrike" baseline="0" dirty="0">
                <a:latin typeface="Verdana" panose="020B0604030504040204" pitchFamily="34" charset="0"/>
              </a:rPr>
              <a:t>(2) E não sede conformados com este mundo, mas sede transformados pela renovação do vosso entendimento, para que experimenteis qual seja a boa, agradável, e perfeita vontade de Deus.</a:t>
            </a:r>
          </a:p>
          <a:p>
            <a:pPr marR="0" algn="l" rtl="0"/>
            <a:endParaRPr lang="pt-BR" sz="1800" b="0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endParaRPr lang="pt-BR" sz="1800" b="0" i="0" u="none" strike="noStrike" baseline="0" dirty="0">
              <a:latin typeface="Verdana" panose="020B0604030504040204" pitchFamily="34" charset="0"/>
            </a:endParaRPr>
          </a:p>
          <a:p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EC02E7D-0147-4106-9068-D2CD27169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COMO TER A MENTE RENOVADA                (SÉRIE RENOVAÇÃO ESPIRITUAL -2)</a:t>
            </a:r>
            <a:endParaRPr lang="en-US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11F724A-6924-4BBB-A199-6A379C391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9</a:t>
            </a:fld>
            <a:endParaRPr lang="en-US" dirty="0"/>
          </a:p>
        </p:txBody>
      </p:sp>
      <p:pic>
        <p:nvPicPr>
          <p:cNvPr id="6146" name="Picture 2" descr="VONTADE DE DEUS X MINHA VONTADE - Jean Charlles">
            <a:extLst>
              <a:ext uri="{FF2B5EF4-FFF2-40B4-BE49-F238E27FC236}">
                <a16:creationId xmlns:a16="http://schemas.microsoft.com/office/drawing/2014/main" id="{D3B28334-0646-408B-AB0D-14EAA4F72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197" y="2542381"/>
            <a:ext cx="7143750" cy="3905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17E55CC-6371-4DE7-84C7-090D3DB3B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0" y="2002536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pt-BR" sz="9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COMO TER A MENTE RENOVADA                (SÉRIE RENOVAÇÃO ESPIRITUAL -2)</a:t>
            </a:r>
            <a:endParaRPr lang="en-US" sz="9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170" name="Picture 2" descr="Encontrando Deus — home">
            <a:extLst>
              <a:ext uri="{FF2B5EF4-FFF2-40B4-BE49-F238E27FC236}">
                <a16:creationId xmlns:a16="http://schemas.microsoft.com/office/drawing/2014/main" id="{5C374152-4FA6-42F6-8B46-07B4E38C51B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"/>
          <a:stretch/>
        </p:blipFill>
        <p:spPr bwMode="auto">
          <a:xfrm>
            <a:off x="5830817" y="3360778"/>
            <a:ext cx="5872348" cy="309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344F13C-0583-4C7F-9813-D298CAB14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71766878-3199-4EAB-94E7-2D6D11070E14}" type="slidenum">
              <a:rPr lang="en-US" sz="11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 sz="1100">
              <a:solidFill>
                <a:srgbClr val="FFFFFF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4257C77-65DD-432F-B619-911469F9A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192" y="127698"/>
            <a:ext cx="6096000" cy="31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722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FF7AEE-BBD1-448A-BD08-181D1B5A0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2663" y="2429806"/>
            <a:ext cx="4323103" cy="3803726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TEM SUA VONTADE DEUS DEIXA DE SER 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</a:rPr>
              <a:t>NOSSA, MAS A DE DEUS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F0B98AB-BDEE-4D0B-BA3D-DA4E6C762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COMO TER A MENTE RENOVADA                (SÉRIE RENOVAÇÃO ESPIRITUAL -2)</a:t>
            </a:r>
            <a:endParaRPr lang="en-US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568D0CD-AB31-43AF-BE85-5312A8526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11</a:t>
            </a:fld>
            <a:endParaRPr lang="en-US" dirty="0"/>
          </a:p>
        </p:txBody>
      </p:sp>
      <p:pic>
        <p:nvPicPr>
          <p:cNvPr id="8194" name="Picture 2" descr="Diferenças entre o rosto Masculino e o Feminino - Vanessa Lopes">
            <a:extLst>
              <a:ext uri="{FF2B5EF4-FFF2-40B4-BE49-F238E27FC236}">
                <a16:creationId xmlns:a16="http://schemas.microsoft.com/office/drawing/2014/main" id="{53573974-5764-443D-8AA7-5C03264995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9836727" y="-1"/>
            <a:ext cx="235527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Diferenças entre o rosto Masculino e o Feminino - Vanessa Lopes">
            <a:extLst>
              <a:ext uri="{FF2B5EF4-FFF2-40B4-BE49-F238E27FC236}">
                <a16:creationId xmlns:a16="http://schemas.microsoft.com/office/drawing/2014/main" id="{B5CDC7E3-E84F-465A-AA3E-8E9F32D48C8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02"/>
          <a:stretch/>
        </p:blipFill>
        <p:spPr bwMode="auto">
          <a:xfrm>
            <a:off x="0" y="-1"/>
            <a:ext cx="185255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57EBFB2-FD8C-4713-8911-DA3375D397AC}"/>
              </a:ext>
            </a:extLst>
          </p:cNvPr>
          <p:cNvSpPr/>
          <p:nvPr/>
        </p:nvSpPr>
        <p:spPr>
          <a:xfrm>
            <a:off x="1986809" y="1067477"/>
            <a:ext cx="63003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MENTE RENOVADA:</a:t>
            </a:r>
          </a:p>
        </p:txBody>
      </p:sp>
    </p:spTree>
    <p:extLst>
      <p:ext uri="{BB962C8B-B14F-4D97-AF65-F5344CB8AC3E}">
        <p14:creationId xmlns:p14="http://schemas.microsoft.com/office/powerpoint/2010/main" val="2487780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482684-5828-4A86-B699-C44106000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3748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pt-BR" dirty="0"/>
              <a:t>A MENTE RENOVADA GERA: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B5B7C5-16A5-41AD-9481-D76D4D5FF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935" y="1582024"/>
            <a:ext cx="5257800" cy="906424"/>
          </a:xfrm>
        </p:spPr>
        <p:txBody>
          <a:bodyPr/>
          <a:lstStyle/>
          <a:p>
            <a:r>
              <a:rPr lang="pt-BR" b="1" dirty="0"/>
              <a:t>TRANSFORMAÇÃO DO CARÁTER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A72C97A-567E-42D9-8DE0-03A94FA7D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COMO TER A MENTE RENOVADA                (SÉRIE RENOVAÇÃO ESPIRITUAL -2)</a:t>
            </a:r>
            <a:endParaRPr lang="en-US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D975E25-070F-4765-8D45-3C2847A3F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870B274-5B1C-4DE7-BC01-52892B8C7AD6}"/>
              </a:ext>
            </a:extLst>
          </p:cNvPr>
          <p:cNvSpPr txBox="1"/>
          <p:nvPr/>
        </p:nvSpPr>
        <p:spPr>
          <a:xfrm>
            <a:off x="6816560" y="2386875"/>
            <a:ext cx="363250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/>
              <a:t>Provérbios 4:23(23) Sobre tudo o que se deve guardar, guarda o teu coração, porque dele procedem as fontes da vida.</a:t>
            </a:r>
          </a:p>
        </p:txBody>
      </p:sp>
      <p:pic>
        <p:nvPicPr>
          <p:cNvPr id="9218" name="Picture 2" descr="Qual é a diferença entre caráter e personalidade? - Diferença">
            <a:extLst>
              <a:ext uri="{FF2B5EF4-FFF2-40B4-BE49-F238E27FC236}">
                <a16:creationId xmlns:a16="http://schemas.microsoft.com/office/drawing/2014/main" id="{E4E0F19D-72D5-4FB7-9733-DF268C354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7" y="2290852"/>
            <a:ext cx="6524625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1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90B866-3B1D-4B16-9809-09E01F29F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394044-92F5-4FD4-8223-68C15EA36B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E72F6B8-EC9B-411E-803F-BEC0AA43E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COMO TER A MENTE RENOVADA                (SÉRIE RENOVAÇÃO ESPIRITUAL -2)</a:t>
            </a:r>
            <a:endParaRPr lang="en-US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F3C7885-3FA9-4AB0-8E52-7EB298E65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13</a:t>
            </a:fld>
            <a:endParaRPr lang="en-US" dirty="0"/>
          </a:p>
        </p:txBody>
      </p:sp>
      <p:pic>
        <p:nvPicPr>
          <p:cNvPr id="10242" name="Picture 2" descr="Palavras geram pensamentos, pensamentos geram sentimentos, sentimentos geram  ações, e ações geram resultados! – José Irineu R. Jr.">
            <a:extLst>
              <a:ext uri="{FF2B5EF4-FFF2-40B4-BE49-F238E27FC236}">
                <a16:creationId xmlns:a16="http://schemas.microsoft.com/office/drawing/2014/main" id="{0D77975B-5EBF-45FE-9047-A45EA8089E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5" t="18874" r="1385" b="13464"/>
          <a:stretch/>
        </p:blipFill>
        <p:spPr bwMode="auto">
          <a:xfrm>
            <a:off x="-95002" y="-3922"/>
            <a:ext cx="12287002" cy="6861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42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Visão superior de palmeiras">
            <a:extLst>
              <a:ext uri="{FF2B5EF4-FFF2-40B4-BE49-F238E27FC236}">
                <a16:creationId xmlns:a16="http://schemas.microsoft.com/office/drawing/2014/main" id="{E07FFA00-AE00-44F5-83B9-8A73943856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r="-1" b="14150"/>
          <a:stretch/>
        </p:blipFill>
        <p:spPr>
          <a:xfrm>
            <a:off x="264543" y="10"/>
            <a:ext cx="11967714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66E296C-6E02-48FA-99FA-7776A58C9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523" y="1098388"/>
            <a:ext cx="10318418" cy="43949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10000" spc="800" dirty="0" err="1">
                <a:solidFill>
                  <a:srgbClr val="FFFFFF"/>
                </a:solidFill>
              </a:rPr>
              <a:t>oração</a:t>
            </a:r>
            <a:endParaRPr lang="en-US" sz="10000" spc="800" dirty="0">
              <a:solidFill>
                <a:srgbClr val="FFFFFF"/>
              </a:solidFill>
            </a:endParaRPr>
          </a:p>
        </p:txBody>
      </p:sp>
      <p:sp>
        <p:nvSpPr>
          <p:cNvPr id="7" name="Espaço Reservado para Rodapé 6">
            <a:extLst>
              <a:ext uri="{FF2B5EF4-FFF2-40B4-BE49-F238E27FC236}">
                <a16:creationId xmlns:a16="http://schemas.microsoft.com/office/drawing/2014/main" id="{EFBEC482-8F39-4EB9-AE05-EE16A7CB0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COMO TER A MENTE RENOVADA                (SÉRIE RENOVAÇÃO ESPIRITUAL -2)</a:t>
            </a:r>
            <a:endParaRPr lang="en-US" dirty="0"/>
          </a:p>
        </p:txBody>
      </p:sp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CAD147C4-CE2A-4A0E-ADA6-7E20284EB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47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556</TotalTime>
  <Words>812</Words>
  <Application>Microsoft Office PowerPoint</Application>
  <PresentationFormat>Widescreen</PresentationFormat>
  <Paragraphs>68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Impact</vt:lpstr>
      <vt:lpstr>Lato</vt:lpstr>
      <vt:lpstr>Verdana</vt:lpstr>
      <vt:lpstr>Tema do Office</vt:lpstr>
      <vt:lpstr>Apresentação do PowerPoint</vt:lpstr>
      <vt:lpstr>Texto:  Romanos 12.1-2 </vt:lpstr>
      <vt:lpstr>A renovação</vt:lpstr>
      <vt:lpstr>Como ocorre esta transformação?</vt:lpstr>
      <vt:lpstr>Como ocorre esta transformação?</vt:lpstr>
      <vt:lpstr>Como ocorre esta transformação?</vt:lpstr>
      <vt:lpstr>COMO SER RENOVADO PELO ESPÍRITO?</vt:lpstr>
      <vt:lpstr>RECEBA MAIS DO ESPÍRITO Tito 3:3-7(3) </vt:lpstr>
      <vt:lpstr>Apresentação do PowerPoint</vt:lpstr>
      <vt:lpstr>Apresentação do PowerPoint</vt:lpstr>
      <vt:lpstr>TEM SUA VONTADE DEUS DEIXA DE SER  NOSSA, MAS A DE DEUS</vt:lpstr>
      <vt:lpstr>A MENTE RENOVADA GERA:</vt:lpstr>
      <vt:lpstr>Apresentação do PowerPoint</vt:lpstr>
      <vt:lpstr>oração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Ponha os pés nas águas</dc:title>
  <dc:creator>Julio César Pereira</dc:creator>
  <cp:lastModifiedBy>Julio César Pereira</cp:lastModifiedBy>
  <cp:revision>23</cp:revision>
  <dcterms:created xsi:type="dcterms:W3CDTF">2018-01-06T23:53:05Z</dcterms:created>
  <dcterms:modified xsi:type="dcterms:W3CDTF">2022-02-16T20:07:01Z</dcterms:modified>
</cp:coreProperties>
</file>