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5" autoAdjust="0"/>
    <p:restoredTop sz="94660"/>
  </p:normalViewPr>
  <p:slideViewPr>
    <p:cSldViewPr snapToGrid="0">
      <p:cViewPr>
        <p:scale>
          <a:sx n="77" d="100"/>
          <a:sy n="77" d="100"/>
        </p:scale>
        <p:origin x="-204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16DEF1D-11F7-4E75-A30F-C78A580D530D}">
      <dgm:prSet custT="1"/>
      <dgm:spPr/>
      <dgm:t>
        <a:bodyPr/>
        <a:lstStyle/>
        <a:p>
          <a:r>
            <a:rPr lang="pt-BR" sz="2000" b="0" i="0" baseline="0" dirty="0" smtClean="0"/>
            <a:t>2 Timóteo 2:1-7</a:t>
          </a:r>
          <a:endParaRPr lang="pt-BR" sz="2000" b="0" i="0" baseline="0" dirty="0" smtClean="0"/>
        </a:p>
      </dgm:t>
    </dgm:pt>
    <dgm:pt modelId="{DB29F6FE-BB01-45C0-8374-F4D0517910F0}" type="parTrans" cxnId="{FEC042B6-A2A8-4286-BD92-4924F10031D1}">
      <dgm:prSet/>
      <dgm:spPr/>
      <dgm:t>
        <a:bodyPr/>
        <a:lstStyle/>
        <a:p>
          <a:endParaRPr lang="pt-BR"/>
        </a:p>
      </dgm:t>
    </dgm:pt>
    <dgm:pt modelId="{75C90A81-5354-4F98-8AB5-C33DF044A05F}" type="sibTrans" cxnId="{FEC042B6-A2A8-4286-BD92-4924F10031D1}">
      <dgm:prSet/>
      <dgm:spPr/>
      <dgm:t>
        <a:bodyPr/>
        <a:lstStyle/>
        <a:p>
          <a:endParaRPr lang="pt-BR"/>
        </a:p>
      </dgm:t>
    </dgm:pt>
    <dgm:pt modelId="{C57947DE-E244-4F6E-9C2F-4C6421300681}">
      <dgm:prSet custT="1"/>
      <dgm:spPr/>
      <dgm:t>
        <a:bodyPr/>
        <a:lstStyle/>
        <a:p>
          <a:r>
            <a:rPr lang="pt-BR" sz="1800" b="0" i="0" baseline="0" dirty="0" smtClean="0">
              <a:latin typeface="Arial" pitchFamily="34" charset="0"/>
              <a:cs typeface="Arial" pitchFamily="34" charset="0"/>
            </a:rPr>
            <a:t>3 Tu pois, sofre as aflições, como bom soldado de Jesus Cristo.</a:t>
          </a:r>
          <a:endParaRPr lang="pt-BR" sz="1800" b="0" i="0" baseline="0" dirty="0" smtClean="0">
            <a:latin typeface="Arial" pitchFamily="34" charset="0"/>
            <a:cs typeface="Arial" pitchFamily="34" charset="0"/>
          </a:endParaRPr>
        </a:p>
      </dgm:t>
    </dgm:pt>
    <dgm:pt modelId="{A5C3499E-9EBF-4FEB-AC19-69DC7826CB0F}" type="parTrans" cxnId="{B30EB5F9-A9B5-4D99-A18C-67EB0902CF8D}">
      <dgm:prSet/>
      <dgm:spPr/>
      <dgm:t>
        <a:bodyPr/>
        <a:lstStyle/>
        <a:p>
          <a:endParaRPr lang="pt-BR"/>
        </a:p>
      </dgm:t>
    </dgm:pt>
    <dgm:pt modelId="{1AF12DCC-96E4-4585-8499-E0DE28499B8A}" type="sibTrans" cxnId="{B30EB5F9-A9B5-4D99-A18C-67EB0902CF8D}">
      <dgm:prSet/>
      <dgm:spPr/>
      <dgm:t>
        <a:bodyPr/>
        <a:lstStyle/>
        <a:p>
          <a:endParaRPr lang="pt-BR"/>
        </a:p>
      </dgm:t>
    </dgm:pt>
    <dgm:pt modelId="{1B4ED01E-9EAA-45A3-A7B7-869FB7E080E1}">
      <dgm:prSet custT="1"/>
      <dgm:spPr/>
      <dgm:t>
        <a:bodyPr/>
        <a:lstStyle/>
        <a:p>
          <a:r>
            <a:rPr lang="pt-BR" sz="1800" b="0" i="0" baseline="0" dirty="0" smtClean="0">
              <a:latin typeface="Arial" pitchFamily="34" charset="0"/>
              <a:cs typeface="Arial" pitchFamily="34" charset="0"/>
            </a:rPr>
            <a:t>4 Ninguém que milita se embaraça com negócios desta vida, a fim de agradar àquele que o alistou para a guerra.</a:t>
          </a:r>
          <a:endParaRPr lang="pt-BR" sz="1800" b="0" i="0" baseline="0" dirty="0" smtClean="0">
            <a:latin typeface="Arial" pitchFamily="34" charset="0"/>
            <a:cs typeface="Arial" pitchFamily="34" charset="0"/>
          </a:endParaRPr>
        </a:p>
      </dgm:t>
    </dgm:pt>
    <dgm:pt modelId="{41AD8F8C-87FE-4E18-9CCB-2F8736EE0E45}" type="parTrans" cxnId="{E6DA01B3-1CD8-4F75-BFF5-66FAE60431D3}">
      <dgm:prSet/>
      <dgm:spPr/>
      <dgm:t>
        <a:bodyPr/>
        <a:lstStyle/>
        <a:p>
          <a:endParaRPr lang="pt-BR"/>
        </a:p>
      </dgm:t>
    </dgm:pt>
    <dgm:pt modelId="{F2A6B80E-8C6A-45F5-8DB9-65D2C8CB51B4}" type="sibTrans" cxnId="{E6DA01B3-1CD8-4F75-BFF5-66FAE60431D3}">
      <dgm:prSet/>
      <dgm:spPr/>
      <dgm:t>
        <a:bodyPr/>
        <a:lstStyle/>
        <a:p>
          <a:endParaRPr lang="pt-BR"/>
        </a:p>
      </dgm:t>
    </dgm:pt>
    <dgm:pt modelId="{B3704303-C3D6-49C1-A677-C4E80129B8FB}">
      <dgm:prSet custT="1"/>
      <dgm:spPr/>
      <dgm:t>
        <a:bodyPr/>
        <a:lstStyle/>
        <a:p>
          <a:r>
            <a:rPr lang="pt-BR" sz="1800" b="0" i="0" baseline="0" dirty="0" smtClean="0">
              <a:latin typeface="Arial" pitchFamily="34" charset="0"/>
              <a:cs typeface="Arial" pitchFamily="34" charset="0"/>
            </a:rPr>
            <a:t>5 E, se alguém também milita, não é coroado se não militar legitimamente.</a:t>
          </a:r>
          <a:endParaRPr lang="pt-BR" sz="1800" b="0" i="0" baseline="0" dirty="0" smtClean="0">
            <a:latin typeface="Arial" pitchFamily="34" charset="0"/>
            <a:cs typeface="Arial" pitchFamily="34" charset="0"/>
          </a:endParaRPr>
        </a:p>
      </dgm:t>
    </dgm:pt>
    <dgm:pt modelId="{00CBD1F4-E00C-4A77-A9D7-7A0CCD4C81CC}" type="parTrans" cxnId="{383985C3-3D69-4103-BF27-A8CC11A529CF}">
      <dgm:prSet/>
      <dgm:spPr/>
      <dgm:t>
        <a:bodyPr/>
        <a:lstStyle/>
        <a:p>
          <a:endParaRPr lang="pt-BR"/>
        </a:p>
      </dgm:t>
    </dgm:pt>
    <dgm:pt modelId="{AEF4E50A-FF50-40AC-8D9C-C92FE24C8D02}" type="sibTrans" cxnId="{383985C3-3D69-4103-BF27-A8CC11A529CF}">
      <dgm:prSet/>
      <dgm:spPr/>
      <dgm:t>
        <a:bodyPr/>
        <a:lstStyle/>
        <a:p>
          <a:endParaRPr lang="pt-BR"/>
        </a:p>
      </dgm:t>
    </dgm:pt>
    <dgm:pt modelId="{3E6684E8-1926-43B8-ACAC-FFF42B12A2C8}">
      <dgm:prSet custT="1"/>
      <dgm:spPr/>
      <dgm:t>
        <a:bodyPr/>
        <a:lstStyle/>
        <a:p>
          <a:r>
            <a:rPr lang="pt-BR" sz="1800" b="0" i="0" baseline="0" dirty="0" smtClean="0">
              <a:latin typeface="Arial" pitchFamily="34" charset="0"/>
              <a:cs typeface="Arial" pitchFamily="34" charset="0"/>
            </a:rPr>
            <a:t>6 O lavrador que trabalha deve ser o primeiro a gozar dos frutos.</a:t>
          </a:r>
          <a:endParaRPr lang="pt-BR" sz="1800" b="0" i="0" baseline="0" dirty="0" smtClean="0">
            <a:latin typeface="Arial" pitchFamily="34" charset="0"/>
            <a:cs typeface="Arial" pitchFamily="34" charset="0"/>
          </a:endParaRPr>
        </a:p>
      </dgm:t>
    </dgm:pt>
    <dgm:pt modelId="{A3DEC220-24A6-439D-826E-EA40E82C8BD3}" type="parTrans" cxnId="{A649C5C4-B9A4-4F95-87BC-2F727AD25E26}">
      <dgm:prSet/>
      <dgm:spPr/>
      <dgm:t>
        <a:bodyPr/>
        <a:lstStyle/>
        <a:p>
          <a:endParaRPr lang="pt-BR"/>
        </a:p>
      </dgm:t>
    </dgm:pt>
    <dgm:pt modelId="{98E8B094-F791-4CA6-8FCB-0E2EC200F7D0}" type="sibTrans" cxnId="{A649C5C4-B9A4-4F95-87BC-2F727AD25E26}">
      <dgm:prSet/>
      <dgm:spPr/>
      <dgm:t>
        <a:bodyPr/>
        <a:lstStyle/>
        <a:p>
          <a:endParaRPr lang="pt-BR"/>
        </a:p>
      </dgm:t>
    </dgm:pt>
    <dgm:pt modelId="{6C08B693-BF6D-469F-AF8F-1A2376D20CB4}">
      <dgm:prSet custT="1"/>
      <dgm:spPr/>
      <dgm:t>
        <a:bodyPr/>
        <a:lstStyle/>
        <a:p>
          <a:r>
            <a:rPr lang="pt-BR" sz="1800" b="0" i="0" baseline="0" dirty="0" smtClean="0">
              <a:latin typeface="Arial" pitchFamily="34" charset="0"/>
              <a:cs typeface="Arial" pitchFamily="34" charset="0"/>
            </a:rPr>
            <a:t>7 Considera o que digo, e o Senhor te dê entendimento em tudo.</a:t>
          </a:r>
          <a:endParaRPr lang="pt-BR" sz="1800" b="0" i="0" baseline="0" dirty="0" smtClean="0">
            <a:latin typeface="Arial" pitchFamily="34" charset="0"/>
            <a:cs typeface="Arial" pitchFamily="34" charset="0"/>
          </a:endParaRPr>
        </a:p>
      </dgm:t>
    </dgm:pt>
    <dgm:pt modelId="{FC5C18EA-F4A6-4014-9469-4813F42450EE}" type="parTrans" cxnId="{16DB523F-C11D-47AD-92D5-AA3A1A25C634}">
      <dgm:prSet/>
      <dgm:spPr/>
      <dgm:t>
        <a:bodyPr/>
        <a:lstStyle/>
        <a:p>
          <a:endParaRPr lang="pt-BR"/>
        </a:p>
      </dgm:t>
    </dgm:pt>
    <dgm:pt modelId="{9927AE7A-09CA-4C83-B96F-647FB36D8802}" type="sibTrans" cxnId="{16DB523F-C11D-47AD-92D5-AA3A1A25C634}">
      <dgm:prSet/>
      <dgm:spPr/>
      <dgm:t>
        <a:bodyPr/>
        <a:lstStyle/>
        <a:p>
          <a:endParaRPr lang="pt-BR"/>
        </a:p>
      </dgm:t>
    </dgm:pt>
    <dgm:pt modelId="{94059106-61FB-4463-A8EE-CD839A9F2604}">
      <dgm:prSet custT="1"/>
      <dgm:spPr/>
      <dgm:t>
        <a:bodyPr/>
        <a:lstStyle/>
        <a:p>
          <a:endParaRPr lang="pt-BR" sz="1800" b="0" i="0" baseline="0" dirty="0" smtClean="0">
            <a:latin typeface="Arial" pitchFamily="34" charset="0"/>
            <a:cs typeface="Arial" pitchFamily="34" charset="0"/>
          </a:endParaRPr>
        </a:p>
      </dgm:t>
    </dgm:pt>
    <dgm:pt modelId="{07C6282A-6EB2-4DF7-9875-57A2491C4B6A}" type="parTrans" cxnId="{08FCC17B-4365-4D86-A749-DE0E486F7E12}">
      <dgm:prSet/>
      <dgm:spPr/>
      <dgm:t>
        <a:bodyPr/>
        <a:lstStyle/>
        <a:p>
          <a:endParaRPr lang="pt-BR"/>
        </a:p>
      </dgm:t>
    </dgm:pt>
    <dgm:pt modelId="{2EEBE76F-3599-4106-80BD-CD885B589622}" type="sibTrans" cxnId="{08FCC17B-4365-4D86-A749-DE0E486F7E12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48511856-495A-45FB-B541-80EA269799DA}" type="pres">
      <dgm:prSet presAssocID="{116DEF1D-11F7-4E75-A30F-C78A580D530D}" presName="thickLine" presStyleLbl="alignNode1" presStyleIdx="0" presStyleCnt="7"/>
      <dgm:spPr/>
    </dgm:pt>
    <dgm:pt modelId="{A84D829D-014A-4D69-87B0-81CD65AAB381}" type="pres">
      <dgm:prSet presAssocID="{116DEF1D-11F7-4E75-A30F-C78A580D530D}" presName="horz1" presStyleCnt="0"/>
      <dgm:spPr/>
    </dgm:pt>
    <dgm:pt modelId="{B92EB592-ACCB-411B-81F5-5A4383D8FFE3}" type="pres">
      <dgm:prSet presAssocID="{116DEF1D-11F7-4E75-A30F-C78A580D530D}" presName="tx1" presStyleLbl="revTx" presStyleIdx="0" presStyleCnt="7"/>
      <dgm:spPr/>
      <dgm:t>
        <a:bodyPr/>
        <a:lstStyle/>
        <a:p>
          <a:endParaRPr lang="pt-BR"/>
        </a:p>
      </dgm:t>
    </dgm:pt>
    <dgm:pt modelId="{15FD0D6C-57A8-4DEB-90F4-4914C21D6949}" type="pres">
      <dgm:prSet presAssocID="{116DEF1D-11F7-4E75-A30F-C78A580D530D}" presName="vert1" presStyleCnt="0"/>
      <dgm:spPr/>
    </dgm:pt>
    <dgm:pt modelId="{6936D53D-268C-4805-9AE2-96C111899773}" type="pres">
      <dgm:prSet presAssocID="{C57947DE-E244-4F6E-9C2F-4C6421300681}" presName="thickLine" presStyleLbl="alignNode1" presStyleIdx="1" presStyleCnt="7"/>
      <dgm:spPr/>
    </dgm:pt>
    <dgm:pt modelId="{02F7FCDA-DCF2-4574-B3AD-A43A81930685}" type="pres">
      <dgm:prSet presAssocID="{C57947DE-E244-4F6E-9C2F-4C6421300681}" presName="horz1" presStyleCnt="0"/>
      <dgm:spPr/>
    </dgm:pt>
    <dgm:pt modelId="{970B1FB8-1B83-46AB-AC88-D558854080FA}" type="pres">
      <dgm:prSet presAssocID="{C57947DE-E244-4F6E-9C2F-4C6421300681}" presName="tx1" presStyleLbl="revTx" presStyleIdx="1" presStyleCnt="7" custScaleY="171740"/>
      <dgm:spPr/>
    </dgm:pt>
    <dgm:pt modelId="{35968DD9-CD1D-4634-9921-5879A1E1A967}" type="pres">
      <dgm:prSet presAssocID="{C57947DE-E244-4F6E-9C2F-4C6421300681}" presName="vert1" presStyleCnt="0"/>
      <dgm:spPr/>
    </dgm:pt>
    <dgm:pt modelId="{0342B221-85B0-4100-9BF6-817E26CC636A}" type="pres">
      <dgm:prSet presAssocID="{1B4ED01E-9EAA-45A3-A7B7-869FB7E080E1}" presName="thickLine" presStyleLbl="alignNode1" presStyleIdx="2" presStyleCnt="7"/>
      <dgm:spPr/>
    </dgm:pt>
    <dgm:pt modelId="{C056B81B-B231-4426-B679-C6BC42739B57}" type="pres">
      <dgm:prSet presAssocID="{1B4ED01E-9EAA-45A3-A7B7-869FB7E080E1}" presName="horz1" presStyleCnt="0"/>
      <dgm:spPr/>
    </dgm:pt>
    <dgm:pt modelId="{D9145C6D-4489-4429-9F71-E1336CDE8E42}" type="pres">
      <dgm:prSet presAssocID="{1B4ED01E-9EAA-45A3-A7B7-869FB7E080E1}" presName="tx1" presStyleLbl="revTx" presStyleIdx="2" presStyleCnt="7" custScaleY="168141"/>
      <dgm:spPr/>
    </dgm:pt>
    <dgm:pt modelId="{A10644FE-340A-435C-AAEF-E51237C1E608}" type="pres">
      <dgm:prSet presAssocID="{1B4ED01E-9EAA-45A3-A7B7-869FB7E080E1}" presName="vert1" presStyleCnt="0"/>
      <dgm:spPr/>
    </dgm:pt>
    <dgm:pt modelId="{A417AA27-F465-43CA-8DA7-CB1637E19552}" type="pres">
      <dgm:prSet presAssocID="{B3704303-C3D6-49C1-A677-C4E80129B8FB}" presName="thickLine" presStyleLbl="alignNode1" presStyleIdx="3" presStyleCnt="7"/>
      <dgm:spPr/>
    </dgm:pt>
    <dgm:pt modelId="{1D342B48-3D54-44A1-A16B-87A3773312D3}" type="pres">
      <dgm:prSet presAssocID="{B3704303-C3D6-49C1-A677-C4E80129B8FB}" presName="horz1" presStyleCnt="0"/>
      <dgm:spPr/>
    </dgm:pt>
    <dgm:pt modelId="{93FC783A-7C00-4D70-9426-A557EA9AB52B}" type="pres">
      <dgm:prSet presAssocID="{B3704303-C3D6-49C1-A677-C4E80129B8FB}" presName="tx1" presStyleLbl="revTx" presStyleIdx="3" presStyleCnt="7" custScaleY="163380"/>
      <dgm:spPr/>
    </dgm:pt>
    <dgm:pt modelId="{4BAD63D7-1BAD-4E40-8DB0-C69C3C90724B}" type="pres">
      <dgm:prSet presAssocID="{B3704303-C3D6-49C1-A677-C4E80129B8FB}" presName="vert1" presStyleCnt="0"/>
      <dgm:spPr/>
    </dgm:pt>
    <dgm:pt modelId="{66F29223-2FEA-460D-BE64-0240259AF50E}" type="pres">
      <dgm:prSet presAssocID="{3E6684E8-1926-43B8-ACAC-FFF42B12A2C8}" presName="thickLine" presStyleLbl="alignNode1" presStyleIdx="4" presStyleCnt="7"/>
      <dgm:spPr/>
    </dgm:pt>
    <dgm:pt modelId="{08DCC49E-DC4C-4E51-912B-EECF9B897B42}" type="pres">
      <dgm:prSet presAssocID="{3E6684E8-1926-43B8-ACAC-FFF42B12A2C8}" presName="horz1" presStyleCnt="0"/>
      <dgm:spPr/>
    </dgm:pt>
    <dgm:pt modelId="{01F99F04-859A-43BA-9AD3-0127444C53C5}" type="pres">
      <dgm:prSet presAssocID="{3E6684E8-1926-43B8-ACAC-FFF42B12A2C8}" presName="tx1" presStyleLbl="revTx" presStyleIdx="4" presStyleCnt="7" custScaleY="201188" custLinFactNeighborX="-591" custLinFactNeighborY="17642"/>
      <dgm:spPr/>
    </dgm:pt>
    <dgm:pt modelId="{A7B45F57-8905-4FD1-9380-3D67267F66E4}" type="pres">
      <dgm:prSet presAssocID="{3E6684E8-1926-43B8-ACAC-FFF42B12A2C8}" presName="vert1" presStyleCnt="0"/>
      <dgm:spPr/>
    </dgm:pt>
    <dgm:pt modelId="{F8ED5A14-4CD5-44B8-B937-FE61D7ABDA20}" type="pres">
      <dgm:prSet presAssocID="{6C08B693-BF6D-469F-AF8F-1A2376D20CB4}" presName="thickLine" presStyleLbl="alignNode1" presStyleIdx="5" presStyleCnt="7"/>
      <dgm:spPr/>
    </dgm:pt>
    <dgm:pt modelId="{2A9B3F70-3314-46CD-8253-247980FF6CF3}" type="pres">
      <dgm:prSet presAssocID="{6C08B693-BF6D-469F-AF8F-1A2376D20CB4}" presName="horz1" presStyleCnt="0"/>
      <dgm:spPr/>
    </dgm:pt>
    <dgm:pt modelId="{B6965B92-35C9-440F-9383-35E8A8FF1CB8}" type="pres">
      <dgm:prSet presAssocID="{6C08B693-BF6D-469F-AF8F-1A2376D20CB4}" presName="tx1" presStyleLbl="revTx" presStyleIdx="5" presStyleCnt="7" custScaleY="198766" custLinFactNeighborX="98" custLinFactNeighborY="25810"/>
      <dgm:spPr/>
    </dgm:pt>
    <dgm:pt modelId="{2F66B520-A6CF-4120-B30F-37FDA2525B76}" type="pres">
      <dgm:prSet presAssocID="{6C08B693-BF6D-469F-AF8F-1A2376D20CB4}" presName="vert1" presStyleCnt="0"/>
      <dgm:spPr/>
    </dgm:pt>
    <dgm:pt modelId="{C2D5E93F-29A2-4458-862F-F3FF81D216C9}" type="pres">
      <dgm:prSet presAssocID="{94059106-61FB-4463-A8EE-CD839A9F2604}" presName="thickLine" presStyleLbl="alignNode1" presStyleIdx="6" presStyleCnt="7"/>
      <dgm:spPr/>
    </dgm:pt>
    <dgm:pt modelId="{9BEB2394-5E15-43F5-A5F0-557D8354108A}" type="pres">
      <dgm:prSet presAssocID="{94059106-61FB-4463-A8EE-CD839A9F2604}" presName="horz1" presStyleCnt="0"/>
      <dgm:spPr/>
    </dgm:pt>
    <dgm:pt modelId="{32A1A59F-0816-4EF7-97A6-D065151E9C7B}" type="pres">
      <dgm:prSet presAssocID="{94059106-61FB-4463-A8EE-CD839A9F2604}" presName="tx1" presStyleLbl="revTx" presStyleIdx="6" presStyleCnt="7" custLinFactNeighborX="-197" custLinFactNeighborY="-75749"/>
      <dgm:spPr/>
      <dgm:t>
        <a:bodyPr/>
        <a:lstStyle/>
        <a:p>
          <a:endParaRPr lang="pt-BR"/>
        </a:p>
      </dgm:t>
    </dgm:pt>
    <dgm:pt modelId="{994BF4B4-EF25-4997-B837-05C8C6042042}" type="pres">
      <dgm:prSet presAssocID="{94059106-61FB-4463-A8EE-CD839A9F2604}" presName="vert1" presStyleCnt="0"/>
      <dgm:spPr/>
    </dgm:pt>
  </dgm:ptLst>
  <dgm:cxnLst>
    <dgm:cxn modelId="{383985C3-3D69-4103-BF27-A8CC11A529CF}" srcId="{C743F0BE-0C7B-457F-BA40-0D586212DE21}" destId="{B3704303-C3D6-49C1-A677-C4E80129B8FB}" srcOrd="3" destOrd="0" parTransId="{00CBD1F4-E00C-4A77-A9D7-7A0CCD4C81CC}" sibTransId="{AEF4E50A-FF50-40AC-8D9C-C92FE24C8D02}"/>
    <dgm:cxn modelId="{A649C5C4-B9A4-4F95-87BC-2F727AD25E26}" srcId="{C743F0BE-0C7B-457F-BA40-0D586212DE21}" destId="{3E6684E8-1926-43B8-ACAC-FFF42B12A2C8}" srcOrd="4" destOrd="0" parTransId="{A3DEC220-24A6-439D-826E-EA40E82C8BD3}" sibTransId="{98E8B094-F791-4CA6-8FCB-0E2EC200F7D0}"/>
    <dgm:cxn modelId="{08FCC17B-4365-4D86-A749-DE0E486F7E12}" srcId="{C743F0BE-0C7B-457F-BA40-0D586212DE21}" destId="{94059106-61FB-4463-A8EE-CD839A9F2604}" srcOrd="6" destOrd="0" parTransId="{07C6282A-6EB2-4DF7-9875-57A2491C4B6A}" sibTransId="{2EEBE76F-3599-4106-80BD-CD885B589622}"/>
    <dgm:cxn modelId="{156EB454-2A35-4971-84F2-B0E145FD16A4}" type="presOf" srcId="{3E6684E8-1926-43B8-ACAC-FFF42B12A2C8}" destId="{01F99F04-859A-43BA-9AD3-0127444C53C5}" srcOrd="0" destOrd="0" presId="urn:microsoft.com/office/officeart/2008/layout/LinedList"/>
    <dgm:cxn modelId="{D22AB468-27DA-4A72-A693-15996CE29DF7}" type="presOf" srcId="{C57947DE-E244-4F6E-9C2F-4C6421300681}" destId="{970B1FB8-1B83-46AB-AC88-D558854080FA}" srcOrd="0" destOrd="0" presId="urn:microsoft.com/office/officeart/2008/layout/LinedList"/>
    <dgm:cxn modelId="{156EF43A-E31E-4011-8EC7-83B440EAF5E2}" type="presOf" srcId="{B3704303-C3D6-49C1-A677-C4E80129B8FB}" destId="{93FC783A-7C00-4D70-9426-A557EA9AB52B}" srcOrd="0" destOrd="0" presId="urn:microsoft.com/office/officeart/2008/layout/LinedList"/>
    <dgm:cxn modelId="{16DB523F-C11D-47AD-92D5-AA3A1A25C634}" srcId="{C743F0BE-0C7B-457F-BA40-0D586212DE21}" destId="{6C08B693-BF6D-469F-AF8F-1A2376D20CB4}" srcOrd="5" destOrd="0" parTransId="{FC5C18EA-F4A6-4014-9469-4813F42450EE}" sibTransId="{9927AE7A-09CA-4C83-B96F-647FB36D8802}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FEC042B6-A2A8-4286-BD92-4924F10031D1}" srcId="{C743F0BE-0C7B-457F-BA40-0D586212DE21}" destId="{116DEF1D-11F7-4E75-A30F-C78A580D530D}" srcOrd="0" destOrd="0" parTransId="{DB29F6FE-BB01-45C0-8374-F4D0517910F0}" sibTransId="{75C90A81-5354-4F98-8AB5-C33DF044A05F}"/>
    <dgm:cxn modelId="{8354F5AC-ACAB-4BD1-A1CA-F27949555C22}" type="presOf" srcId="{1B4ED01E-9EAA-45A3-A7B7-869FB7E080E1}" destId="{D9145C6D-4489-4429-9F71-E1336CDE8E42}" srcOrd="0" destOrd="0" presId="urn:microsoft.com/office/officeart/2008/layout/LinedList"/>
    <dgm:cxn modelId="{697EF045-3256-495E-B16C-F52E062BBA9C}" type="presOf" srcId="{116DEF1D-11F7-4E75-A30F-C78A580D530D}" destId="{B92EB592-ACCB-411B-81F5-5A4383D8FFE3}" srcOrd="0" destOrd="0" presId="urn:microsoft.com/office/officeart/2008/layout/LinedList"/>
    <dgm:cxn modelId="{6DAF14D2-BC2A-485A-9A6A-D064E6F0FE09}" type="presOf" srcId="{6C08B693-BF6D-469F-AF8F-1A2376D20CB4}" destId="{B6965B92-35C9-440F-9383-35E8A8FF1CB8}" srcOrd="0" destOrd="0" presId="urn:microsoft.com/office/officeart/2008/layout/LinedList"/>
    <dgm:cxn modelId="{E6DA01B3-1CD8-4F75-BFF5-66FAE60431D3}" srcId="{C743F0BE-0C7B-457F-BA40-0D586212DE21}" destId="{1B4ED01E-9EAA-45A3-A7B7-869FB7E080E1}" srcOrd="2" destOrd="0" parTransId="{41AD8F8C-87FE-4E18-9CCB-2F8736EE0E45}" sibTransId="{F2A6B80E-8C6A-45F5-8DB9-65D2C8CB51B4}"/>
    <dgm:cxn modelId="{B30EB5F9-A9B5-4D99-A18C-67EB0902CF8D}" srcId="{C743F0BE-0C7B-457F-BA40-0D586212DE21}" destId="{C57947DE-E244-4F6E-9C2F-4C6421300681}" srcOrd="1" destOrd="0" parTransId="{A5C3499E-9EBF-4FEB-AC19-69DC7826CB0F}" sibTransId="{1AF12DCC-96E4-4585-8499-E0DE28499B8A}"/>
    <dgm:cxn modelId="{3915031F-AA09-4D2A-9E21-EE409B502D6B}" type="presOf" srcId="{94059106-61FB-4463-A8EE-CD839A9F2604}" destId="{32A1A59F-0816-4EF7-97A6-D065151E9C7B}" srcOrd="0" destOrd="0" presId="urn:microsoft.com/office/officeart/2008/layout/LinedList"/>
    <dgm:cxn modelId="{F6ABB268-656A-4463-B2B4-354430EBCEFC}" type="presParOf" srcId="{2CB6222E-48F1-490C-ADBA-B25F5090B21F}" destId="{48511856-495A-45FB-B541-80EA269799DA}" srcOrd="0" destOrd="0" presId="urn:microsoft.com/office/officeart/2008/layout/LinedList"/>
    <dgm:cxn modelId="{30D63315-8970-486C-AD69-B6587A4D0EF2}" type="presParOf" srcId="{2CB6222E-48F1-490C-ADBA-B25F5090B21F}" destId="{A84D829D-014A-4D69-87B0-81CD65AAB381}" srcOrd="1" destOrd="0" presId="urn:microsoft.com/office/officeart/2008/layout/LinedList"/>
    <dgm:cxn modelId="{9E632BDA-136C-4528-8452-984A1D1BCCC7}" type="presParOf" srcId="{A84D829D-014A-4D69-87B0-81CD65AAB381}" destId="{B92EB592-ACCB-411B-81F5-5A4383D8FFE3}" srcOrd="0" destOrd="0" presId="urn:microsoft.com/office/officeart/2008/layout/LinedList"/>
    <dgm:cxn modelId="{5D89D9A2-9C0F-42A3-B0A4-9AD47EA826D4}" type="presParOf" srcId="{A84D829D-014A-4D69-87B0-81CD65AAB381}" destId="{15FD0D6C-57A8-4DEB-90F4-4914C21D6949}" srcOrd="1" destOrd="0" presId="urn:microsoft.com/office/officeart/2008/layout/LinedList"/>
    <dgm:cxn modelId="{B3867F59-B546-4708-A72F-BDFE407A6841}" type="presParOf" srcId="{2CB6222E-48F1-490C-ADBA-B25F5090B21F}" destId="{6936D53D-268C-4805-9AE2-96C111899773}" srcOrd="2" destOrd="0" presId="urn:microsoft.com/office/officeart/2008/layout/LinedList"/>
    <dgm:cxn modelId="{546E6BD5-07E0-425E-99AA-BDEEE21C9344}" type="presParOf" srcId="{2CB6222E-48F1-490C-ADBA-B25F5090B21F}" destId="{02F7FCDA-DCF2-4574-B3AD-A43A81930685}" srcOrd="3" destOrd="0" presId="urn:microsoft.com/office/officeart/2008/layout/LinedList"/>
    <dgm:cxn modelId="{E215377A-C20B-4381-8CFE-90C845A00EFE}" type="presParOf" srcId="{02F7FCDA-DCF2-4574-B3AD-A43A81930685}" destId="{970B1FB8-1B83-46AB-AC88-D558854080FA}" srcOrd="0" destOrd="0" presId="urn:microsoft.com/office/officeart/2008/layout/LinedList"/>
    <dgm:cxn modelId="{0C33B736-1469-44D7-8207-F04EF498E91D}" type="presParOf" srcId="{02F7FCDA-DCF2-4574-B3AD-A43A81930685}" destId="{35968DD9-CD1D-4634-9921-5879A1E1A967}" srcOrd="1" destOrd="0" presId="urn:microsoft.com/office/officeart/2008/layout/LinedList"/>
    <dgm:cxn modelId="{8B372234-697A-46F3-A5C5-AF7DEA14EE4E}" type="presParOf" srcId="{2CB6222E-48F1-490C-ADBA-B25F5090B21F}" destId="{0342B221-85B0-4100-9BF6-817E26CC636A}" srcOrd="4" destOrd="0" presId="urn:microsoft.com/office/officeart/2008/layout/LinedList"/>
    <dgm:cxn modelId="{53E5AD07-0B96-4929-A48C-CAB76863E328}" type="presParOf" srcId="{2CB6222E-48F1-490C-ADBA-B25F5090B21F}" destId="{C056B81B-B231-4426-B679-C6BC42739B57}" srcOrd="5" destOrd="0" presId="urn:microsoft.com/office/officeart/2008/layout/LinedList"/>
    <dgm:cxn modelId="{98276896-D914-4FA0-904E-E7D7DD8BB315}" type="presParOf" srcId="{C056B81B-B231-4426-B679-C6BC42739B57}" destId="{D9145C6D-4489-4429-9F71-E1336CDE8E42}" srcOrd="0" destOrd="0" presId="urn:microsoft.com/office/officeart/2008/layout/LinedList"/>
    <dgm:cxn modelId="{D4F62819-165D-4AC7-BE51-9206169E2D7A}" type="presParOf" srcId="{C056B81B-B231-4426-B679-C6BC42739B57}" destId="{A10644FE-340A-435C-AAEF-E51237C1E608}" srcOrd="1" destOrd="0" presId="urn:microsoft.com/office/officeart/2008/layout/LinedList"/>
    <dgm:cxn modelId="{3C9F691B-1511-496C-8F87-0782AF6EDA78}" type="presParOf" srcId="{2CB6222E-48F1-490C-ADBA-B25F5090B21F}" destId="{A417AA27-F465-43CA-8DA7-CB1637E19552}" srcOrd="6" destOrd="0" presId="urn:microsoft.com/office/officeart/2008/layout/LinedList"/>
    <dgm:cxn modelId="{DE82A384-99EA-459F-9E34-3B054ACFD927}" type="presParOf" srcId="{2CB6222E-48F1-490C-ADBA-B25F5090B21F}" destId="{1D342B48-3D54-44A1-A16B-87A3773312D3}" srcOrd="7" destOrd="0" presId="urn:microsoft.com/office/officeart/2008/layout/LinedList"/>
    <dgm:cxn modelId="{0AD5292B-FCC8-48FC-8EE8-4C3713C1AEAE}" type="presParOf" srcId="{1D342B48-3D54-44A1-A16B-87A3773312D3}" destId="{93FC783A-7C00-4D70-9426-A557EA9AB52B}" srcOrd="0" destOrd="0" presId="urn:microsoft.com/office/officeart/2008/layout/LinedList"/>
    <dgm:cxn modelId="{A1EFF98E-B7E7-4FF7-B82C-E3F84334EB2F}" type="presParOf" srcId="{1D342B48-3D54-44A1-A16B-87A3773312D3}" destId="{4BAD63D7-1BAD-4E40-8DB0-C69C3C90724B}" srcOrd="1" destOrd="0" presId="urn:microsoft.com/office/officeart/2008/layout/LinedList"/>
    <dgm:cxn modelId="{533E0B24-8B26-453C-9686-19F831E25CF3}" type="presParOf" srcId="{2CB6222E-48F1-490C-ADBA-B25F5090B21F}" destId="{66F29223-2FEA-460D-BE64-0240259AF50E}" srcOrd="8" destOrd="0" presId="urn:microsoft.com/office/officeart/2008/layout/LinedList"/>
    <dgm:cxn modelId="{05A32880-5D45-490D-9AAD-2C258D1BE841}" type="presParOf" srcId="{2CB6222E-48F1-490C-ADBA-B25F5090B21F}" destId="{08DCC49E-DC4C-4E51-912B-EECF9B897B42}" srcOrd="9" destOrd="0" presId="urn:microsoft.com/office/officeart/2008/layout/LinedList"/>
    <dgm:cxn modelId="{E756C9AA-275B-4192-B3D7-160B022C1AF4}" type="presParOf" srcId="{08DCC49E-DC4C-4E51-912B-EECF9B897B42}" destId="{01F99F04-859A-43BA-9AD3-0127444C53C5}" srcOrd="0" destOrd="0" presId="urn:microsoft.com/office/officeart/2008/layout/LinedList"/>
    <dgm:cxn modelId="{4D81635A-970A-4BED-A0C8-26C69B634AC4}" type="presParOf" srcId="{08DCC49E-DC4C-4E51-912B-EECF9B897B42}" destId="{A7B45F57-8905-4FD1-9380-3D67267F66E4}" srcOrd="1" destOrd="0" presId="urn:microsoft.com/office/officeart/2008/layout/LinedList"/>
    <dgm:cxn modelId="{3C8AA3E8-73F7-4CD6-B0C1-B323FB75EB09}" type="presParOf" srcId="{2CB6222E-48F1-490C-ADBA-B25F5090B21F}" destId="{F8ED5A14-4CD5-44B8-B937-FE61D7ABDA20}" srcOrd="10" destOrd="0" presId="urn:microsoft.com/office/officeart/2008/layout/LinedList"/>
    <dgm:cxn modelId="{C29C1540-9F6F-4694-A6AD-631090618122}" type="presParOf" srcId="{2CB6222E-48F1-490C-ADBA-B25F5090B21F}" destId="{2A9B3F70-3314-46CD-8253-247980FF6CF3}" srcOrd="11" destOrd="0" presId="urn:microsoft.com/office/officeart/2008/layout/LinedList"/>
    <dgm:cxn modelId="{9C12CEA5-F3E6-47F7-B21A-9C68ED5BA479}" type="presParOf" srcId="{2A9B3F70-3314-46CD-8253-247980FF6CF3}" destId="{B6965B92-35C9-440F-9383-35E8A8FF1CB8}" srcOrd="0" destOrd="0" presId="urn:microsoft.com/office/officeart/2008/layout/LinedList"/>
    <dgm:cxn modelId="{05BBE515-5305-4B9E-8372-CF6C1D7AC1C7}" type="presParOf" srcId="{2A9B3F70-3314-46CD-8253-247980FF6CF3}" destId="{2F66B520-A6CF-4120-B30F-37FDA2525B76}" srcOrd="1" destOrd="0" presId="urn:microsoft.com/office/officeart/2008/layout/LinedList"/>
    <dgm:cxn modelId="{8223A7E6-7090-4C56-A23D-2ED14C335B36}" type="presParOf" srcId="{2CB6222E-48F1-490C-ADBA-B25F5090B21F}" destId="{C2D5E93F-29A2-4458-862F-F3FF81D216C9}" srcOrd="12" destOrd="0" presId="urn:microsoft.com/office/officeart/2008/layout/LinedList"/>
    <dgm:cxn modelId="{86C947B5-8215-4BD4-8CBE-D9E3B0F12606}" type="presParOf" srcId="{2CB6222E-48F1-490C-ADBA-B25F5090B21F}" destId="{9BEB2394-5E15-43F5-A5F0-557D8354108A}" srcOrd="13" destOrd="0" presId="urn:microsoft.com/office/officeart/2008/layout/LinedList"/>
    <dgm:cxn modelId="{0547A386-4E34-46AA-9246-00B8ED51DAD0}" type="presParOf" srcId="{9BEB2394-5E15-43F5-A5F0-557D8354108A}" destId="{32A1A59F-0816-4EF7-97A6-D065151E9C7B}" srcOrd="0" destOrd="0" presId="urn:microsoft.com/office/officeart/2008/layout/LinedList"/>
    <dgm:cxn modelId="{901F27DB-2322-40CF-9942-426504D446C5}" type="presParOf" srcId="{9BEB2394-5E15-43F5-A5F0-557D8354108A}" destId="{994BF4B4-EF25-4997-B837-05C8C604204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511856-495A-45FB-B541-80EA269799DA}">
      <dsp:nvSpPr>
        <dsp:cNvPr id="0" name=""/>
        <dsp:cNvSpPr/>
      </dsp:nvSpPr>
      <dsp:spPr>
        <a:xfrm>
          <a:off x="0" y="1584"/>
          <a:ext cx="627558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92EB592-ACCB-411B-81F5-5A4383D8FFE3}">
      <dsp:nvSpPr>
        <dsp:cNvPr id="0" name=""/>
        <dsp:cNvSpPr/>
      </dsp:nvSpPr>
      <dsp:spPr>
        <a:xfrm>
          <a:off x="0" y="1584"/>
          <a:ext cx="6275585" cy="382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0" i="0" kern="1200" baseline="0" dirty="0" smtClean="0"/>
            <a:t>2 Timóteo 2:1-7</a:t>
          </a:r>
          <a:endParaRPr lang="pt-BR" sz="2000" b="0" i="0" kern="1200" baseline="0" dirty="0" smtClean="0"/>
        </a:p>
      </dsp:txBody>
      <dsp:txXfrm>
        <a:off x="0" y="1584"/>
        <a:ext cx="6275585" cy="382775"/>
      </dsp:txXfrm>
    </dsp:sp>
    <dsp:sp modelId="{6936D53D-268C-4805-9AE2-96C111899773}">
      <dsp:nvSpPr>
        <dsp:cNvPr id="0" name=""/>
        <dsp:cNvSpPr/>
      </dsp:nvSpPr>
      <dsp:spPr>
        <a:xfrm>
          <a:off x="0" y="384360"/>
          <a:ext cx="627558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70B1FB8-1B83-46AB-AC88-D558854080FA}">
      <dsp:nvSpPr>
        <dsp:cNvPr id="0" name=""/>
        <dsp:cNvSpPr/>
      </dsp:nvSpPr>
      <dsp:spPr>
        <a:xfrm>
          <a:off x="0" y="384360"/>
          <a:ext cx="6269456" cy="657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i="0" kern="1200" baseline="0" dirty="0" smtClean="0">
              <a:latin typeface="Arial" pitchFamily="34" charset="0"/>
              <a:cs typeface="Arial" pitchFamily="34" charset="0"/>
            </a:rPr>
            <a:t>3 Tu pois, sofre as aflições, como bom soldado de Jesus Cristo.</a:t>
          </a:r>
          <a:endParaRPr lang="pt-BR" sz="1800" b="0" i="0" kern="1200" baseline="0" dirty="0" smtClean="0">
            <a:latin typeface="Arial" pitchFamily="34" charset="0"/>
            <a:cs typeface="Arial" pitchFamily="34" charset="0"/>
          </a:endParaRPr>
        </a:p>
      </dsp:txBody>
      <dsp:txXfrm>
        <a:off x="0" y="384360"/>
        <a:ext cx="6269456" cy="657379"/>
      </dsp:txXfrm>
    </dsp:sp>
    <dsp:sp modelId="{0342B221-85B0-4100-9BF6-817E26CC636A}">
      <dsp:nvSpPr>
        <dsp:cNvPr id="0" name=""/>
        <dsp:cNvSpPr/>
      </dsp:nvSpPr>
      <dsp:spPr>
        <a:xfrm>
          <a:off x="0" y="1041740"/>
          <a:ext cx="627558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9145C6D-4489-4429-9F71-E1336CDE8E42}">
      <dsp:nvSpPr>
        <dsp:cNvPr id="0" name=""/>
        <dsp:cNvSpPr/>
      </dsp:nvSpPr>
      <dsp:spPr>
        <a:xfrm>
          <a:off x="0" y="1041740"/>
          <a:ext cx="6269456" cy="643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i="0" kern="1200" baseline="0" dirty="0" smtClean="0">
              <a:latin typeface="Arial" pitchFamily="34" charset="0"/>
              <a:cs typeface="Arial" pitchFamily="34" charset="0"/>
            </a:rPr>
            <a:t>4 Ninguém que milita se embaraça com negócios desta vida, a fim de agradar àquele que o alistou para a guerra.</a:t>
          </a:r>
          <a:endParaRPr lang="pt-BR" sz="1800" b="0" i="0" kern="1200" baseline="0" dirty="0" smtClean="0">
            <a:latin typeface="Arial" pitchFamily="34" charset="0"/>
            <a:cs typeface="Arial" pitchFamily="34" charset="0"/>
          </a:endParaRPr>
        </a:p>
      </dsp:txBody>
      <dsp:txXfrm>
        <a:off x="0" y="1041740"/>
        <a:ext cx="6269456" cy="643603"/>
      </dsp:txXfrm>
    </dsp:sp>
    <dsp:sp modelId="{A417AA27-F465-43CA-8DA7-CB1637E19552}">
      <dsp:nvSpPr>
        <dsp:cNvPr id="0" name=""/>
        <dsp:cNvSpPr/>
      </dsp:nvSpPr>
      <dsp:spPr>
        <a:xfrm>
          <a:off x="0" y="1685343"/>
          <a:ext cx="627558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3FC783A-7C00-4D70-9426-A557EA9AB52B}">
      <dsp:nvSpPr>
        <dsp:cNvPr id="0" name=""/>
        <dsp:cNvSpPr/>
      </dsp:nvSpPr>
      <dsp:spPr>
        <a:xfrm>
          <a:off x="0" y="1685343"/>
          <a:ext cx="6269456" cy="625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i="0" kern="1200" baseline="0" dirty="0" smtClean="0">
              <a:latin typeface="Arial" pitchFamily="34" charset="0"/>
              <a:cs typeface="Arial" pitchFamily="34" charset="0"/>
            </a:rPr>
            <a:t>5 E, se alguém também milita, não é coroado se não militar legitimamente.</a:t>
          </a:r>
          <a:endParaRPr lang="pt-BR" sz="1800" b="0" i="0" kern="1200" baseline="0" dirty="0" smtClean="0">
            <a:latin typeface="Arial" pitchFamily="34" charset="0"/>
            <a:cs typeface="Arial" pitchFamily="34" charset="0"/>
          </a:endParaRPr>
        </a:p>
      </dsp:txBody>
      <dsp:txXfrm>
        <a:off x="0" y="1685343"/>
        <a:ext cx="6269456" cy="625379"/>
      </dsp:txXfrm>
    </dsp:sp>
    <dsp:sp modelId="{66F29223-2FEA-460D-BE64-0240259AF50E}">
      <dsp:nvSpPr>
        <dsp:cNvPr id="0" name=""/>
        <dsp:cNvSpPr/>
      </dsp:nvSpPr>
      <dsp:spPr>
        <a:xfrm>
          <a:off x="0" y="2310722"/>
          <a:ext cx="627558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1F99F04-859A-43BA-9AD3-0127444C53C5}">
      <dsp:nvSpPr>
        <dsp:cNvPr id="0" name=""/>
        <dsp:cNvSpPr/>
      </dsp:nvSpPr>
      <dsp:spPr>
        <a:xfrm>
          <a:off x="0" y="2378251"/>
          <a:ext cx="6269456" cy="770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i="0" kern="1200" baseline="0" dirty="0" smtClean="0">
              <a:latin typeface="Arial" pitchFamily="34" charset="0"/>
              <a:cs typeface="Arial" pitchFamily="34" charset="0"/>
            </a:rPr>
            <a:t>6 O lavrador que trabalha deve ser o primeiro a gozar dos frutos.</a:t>
          </a:r>
          <a:endParaRPr lang="pt-BR" sz="1800" b="0" i="0" kern="1200" baseline="0" dirty="0" smtClean="0">
            <a:latin typeface="Arial" pitchFamily="34" charset="0"/>
            <a:cs typeface="Arial" pitchFamily="34" charset="0"/>
          </a:endParaRPr>
        </a:p>
      </dsp:txBody>
      <dsp:txXfrm>
        <a:off x="0" y="2378251"/>
        <a:ext cx="6269456" cy="770099"/>
      </dsp:txXfrm>
    </dsp:sp>
    <dsp:sp modelId="{F8ED5A14-4CD5-44B8-B937-FE61D7ABDA20}">
      <dsp:nvSpPr>
        <dsp:cNvPr id="0" name=""/>
        <dsp:cNvSpPr/>
      </dsp:nvSpPr>
      <dsp:spPr>
        <a:xfrm>
          <a:off x="0" y="3080821"/>
          <a:ext cx="627558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6965B92-35C9-440F-9383-35E8A8FF1CB8}">
      <dsp:nvSpPr>
        <dsp:cNvPr id="0" name=""/>
        <dsp:cNvSpPr/>
      </dsp:nvSpPr>
      <dsp:spPr>
        <a:xfrm>
          <a:off x="6128" y="3179616"/>
          <a:ext cx="6269456" cy="760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i="0" kern="1200" baseline="0" dirty="0" smtClean="0">
              <a:latin typeface="Arial" pitchFamily="34" charset="0"/>
              <a:cs typeface="Arial" pitchFamily="34" charset="0"/>
            </a:rPr>
            <a:t>7 Considera o que digo, e o Senhor te dê entendimento em tudo.</a:t>
          </a:r>
          <a:endParaRPr lang="pt-BR" sz="1800" b="0" i="0" kern="1200" baseline="0" dirty="0" smtClean="0">
            <a:latin typeface="Arial" pitchFamily="34" charset="0"/>
            <a:cs typeface="Arial" pitchFamily="34" charset="0"/>
          </a:endParaRPr>
        </a:p>
      </dsp:txBody>
      <dsp:txXfrm>
        <a:off x="6128" y="3179616"/>
        <a:ext cx="6269456" cy="760828"/>
      </dsp:txXfrm>
    </dsp:sp>
    <dsp:sp modelId="{C2D5E93F-29A2-4458-862F-F3FF81D216C9}">
      <dsp:nvSpPr>
        <dsp:cNvPr id="0" name=""/>
        <dsp:cNvSpPr/>
      </dsp:nvSpPr>
      <dsp:spPr>
        <a:xfrm>
          <a:off x="0" y="3841650"/>
          <a:ext cx="627558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2A1A59F-0816-4EF7-97A6-D065151E9C7B}">
      <dsp:nvSpPr>
        <dsp:cNvPr id="0" name=""/>
        <dsp:cNvSpPr/>
      </dsp:nvSpPr>
      <dsp:spPr>
        <a:xfrm>
          <a:off x="0" y="3551701"/>
          <a:ext cx="6275585" cy="382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800" b="0" i="0" kern="1200" baseline="0" dirty="0" smtClean="0">
            <a:latin typeface="Arial" pitchFamily="34" charset="0"/>
            <a:cs typeface="Arial" pitchFamily="34" charset="0"/>
          </a:endParaRPr>
        </a:p>
      </dsp:txBody>
      <dsp:txXfrm>
        <a:off x="0" y="3551701"/>
        <a:ext cx="6275585" cy="382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10/03/2022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10/03/2022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10/03/2022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10/03/2022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2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11" Type="http://schemas.openxmlformats.org/officeDocument/2006/relationships/image" Target="../media/image31.JPG"/><Relationship Id="rId5" Type="http://schemas.openxmlformats.org/officeDocument/2006/relationships/image" Target="../media/image26.jpeg"/><Relationship Id="rId10" Type="http://schemas.openxmlformats.org/officeDocument/2006/relationships/image" Target="../media/image30.png"/><Relationship Id="rId4" Type="http://schemas.openxmlformats.org/officeDocument/2006/relationships/image" Target="../media/image25.gif"/><Relationship Id="rId9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5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6.wdp"/><Relationship Id="rId11" Type="http://schemas.openxmlformats.org/officeDocument/2006/relationships/image" Target="../media/image37.png"/><Relationship Id="rId5" Type="http://schemas.openxmlformats.org/officeDocument/2006/relationships/image" Target="../media/image34.png"/><Relationship Id="rId10" Type="http://schemas.microsoft.com/office/2007/relationships/hdphoto" Target="../media/hdphoto8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4.bp.blogspot.com/-GdxPuaFVJyE/TvncFS_Cx2I/AAAAAAAADss/zXqD9PIfpGs/s320/prega%C3%A7%C3%A3o+la%C3%A7os+e+embara%C3%A7os+liberta%C3%A7%C3%A3o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270" y="741405"/>
            <a:ext cx="6672649" cy="551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177085" y="5181727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normalizeH="0" baseline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Revista Betel Jovens Conectar+ </a:t>
            </a:r>
            <a:r>
              <a:rPr kumimoji="0" lang="pt-BR" altLang="pt-BR" sz="2000" b="1" i="0" u="none" strike="noStrike" normalizeH="0" baseline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1 </a:t>
            </a:r>
            <a:r>
              <a:rPr kumimoji="0" lang="pt-BR" altLang="pt-BR" sz="2000" b="1" i="0" u="none" strike="noStrike" normalizeH="0" baseline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trimestre </a:t>
            </a:r>
            <a:r>
              <a:rPr kumimoji="0" lang="pt-BR" altLang="pt-BR" sz="2000" b="1" i="0" u="none" strike="noStrike" normalizeH="0" baseline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2022</a:t>
            </a:r>
            <a:endParaRPr kumimoji="0" lang="pt-BR" altLang="pt-BR" sz="2000" b="1" i="0" u="none" strike="noStrike" normalizeH="0" baseline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oboto" pitchFamily="2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normalizeH="0" baseline="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normalizeH="0" baseline="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normalizeH="0" baseline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normalizeH="0" baseline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9106" y="1085488"/>
            <a:ext cx="7155163" cy="4004722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="" xmlns:a16="http://schemas.microsoft.com/office/drawing/2014/main" id="{DC0E1208-0B30-4396-AE7C-AEBFFAEE66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774195" y="5745892"/>
            <a:ext cx="180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 Black" pitchFamily="34" charset="0"/>
              </a:rPr>
              <a:t>#CASALM&amp;F</a:t>
            </a:r>
            <a:endParaRPr lang="pt-BR" dirty="0"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482281" y="1648286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Open Sans" panose="020B0606030504020204" pitchFamily="34" charset="0"/>
              </a:rPr>
              <a:t>Lição </a:t>
            </a:r>
            <a:r>
              <a:rPr lang="pt-BR" sz="4800" b="1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Open Sans" panose="020B0606030504020204" pitchFamily="34" charset="0"/>
              </a:rPr>
              <a:t>11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Open Sans" panose="020B0606030504020204" pitchFamily="34" charset="0"/>
            </a:endParaRPr>
          </a:p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Open Sans" panose="020B0606030504020204" pitchFamily="34" charset="0"/>
              </a:rPr>
              <a:t>O PROBLEMA DOS EMBARAÇOS DA VIDA</a:t>
            </a:r>
            <a:endParaRPr lang="pt-BR" sz="1600" b="1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https://www.editorabetel.com.br/uploads/imagens/61b26add740a5_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8" y="431292"/>
            <a:ext cx="4460789" cy="642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=""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=""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=""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=""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=""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=""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502747" y="2109872"/>
            <a:ext cx="3565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>
                <a:latin typeface="Nunito Sans"/>
              </a:rPr>
              <a:t>2Tm 2.1-7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803830" y="3566415"/>
            <a:ext cx="2853770" cy="313454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000" b="1" dirty="0">
                <a:latin typeface="Arial Black" pitchFamily="34" charset="0"/>
              </a:rPr>
              <a:t>"Ninguém que milita se embaraça com os negócios desta vida, a fim de agradar aquele que o alistou para a guerra". 2Tm 2.4</a:t>
            </a:r>
            <a:endParaRPr lang="pt-BR" sz="2000" b="1" dirty="0"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926590" y="3595529"/>
            <a:ext cx="2266541" cy="308640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latin typeface="Arial Black" pitchFamily="34" charset="0"/>
                <a:cs typeface="Times New Roman" pitchFamily="18" charset="0"/>
              </a:rPr>
              <a:t>Somente olhando para Jesus nos livraremos dos pesos extras.</a:t>
            </a:r>
            <a:endParaRPr lang="pt-BR" sz="2400" b="1" dirty="0">
              <a:latin typeface="Arial Black" pitchFamily="34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611651" y="3595529"/>
            <a:ext cx="2550617" cy="30382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ü"/>
            </a:pPr>
            <a:endParaRPr lang="pt-BR" b="1" dirty="0" smtClean="0">
              <a:latin typeface="Arial Black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b="1" dirty="0" smtClean="0">
                <a:latin typeface="Arial Black" pitchFamily="34" charset="0"/>
                <a:cs typeface="Arial" pitchFamily="34" charset="0"/>
              </a:rPr>
              <a:t>Conceituar </a:t>
            </a:r>
            <a:r>
              <a:rPr lang="pt-BR" b="1" dirty="0">
                <a:latin typeface="Arial Black" pitchFamily="34" charset="0"/>
                <a:cs typeface="Arial" pitchFamily="34" charset="0"/>
              </a:rPr>
              <a:t>a expressão embaraço</a:t>
            </a:r>
            <a:r>
              <a:rPr lang="pt-BR" b="1" dirty="0" smtClean="0">
                <a:latin typeface="Arial Black" pitchFamily="34" charset="0"/>
                <a:cs typeface="Arial" pitchFamily="34" charset="0"/>
              </a:rPr>
              <a:t>;</a:t>
            </a:r>
            <a:endParaRPr lang="pt-BR" b="1" dirty="0">
              <a:latin typeface="Arial Black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b="1" dirty="0" smtClean="0">
                <a:latin typeface="Arial Black" pitchFamily="34" charset="0"/>
                <a:cs typeface="Arial" pitchFamily="34" charset="0"/>
              </a:rPr>
              <a:t>Enumerar os </a:t>
            </a:r>
            <a:r>
              <a:rPr lang="pt-BR" b="1" dirty="0">
                <a:latin typeface="Arial Black" pitchFamily="34" charset="0"/>
                <a:cs typeface="Arial" pitchFamily="34" charset="0"/>
              </a:rPr>
              <a:t>tipos </a:t>
            </a:r>
            <a:r>
              <a:rPr lang="pt-BR" b="1" dirty="0" smtClean="0">
                <a:latin typeface="Arial Black" pitchFamily="34" charset="0"/>
                <a:cs typeface="Arial" pitchFamily="34" charset="0"/>
              </a:rPr>
              <a:t>de embaraços;</a:t>
            </a:r>
            <a:endParaRPr lang="pt-BR" b="1" dirty="0">
              <a:latin typeface="Arial Black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b="1" dirty="0" smtClean="0">
                <a:latin typeface="Arial Black" pitchFamily="34" charset="0"/>
                <a:cs typeface="Arial" pitchFamily="34" charset="0"/>
              </a:rPr>
              <a:t>Elucidar </a:t>
            </a:r>
            <a:r>
              <a:rPr lang="pt-BR" b="1" dirty="0">
                <a:latin typeface="Arial Black" pitchFamily="34" charset="0"/>
                <a:cs typeface="Arial" pitchFamily="34" charset="0"/>
              </a:rPr>
              <a:t>que, em Cristo, vencemos os obstáculos da vida.</a:t>
            </a:r>
          </a:p>
          <a:p>
            <a:endParaRPr lang="pt-BR" sz="14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9418283" y="3562821"/>
            <a:ext cx="2143125" cy="31345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dirty="0">
                <a:solidFill>
                  <a:schemeClr val="tx1"/>
                </a:solidFill>
                <a:latin typeface="Arial Black" pitchFamily="34" charset="0"/>
              </a:rPr>
              <a:t>Oremos a Deus, para que nos ajude a nos desvencilhar de tudo aquilo que nos impede de avançar.</a:t>
            </a:r>
            <a:endParaRPr lang="pt-BR" sz="2000" dirty="0">
              <a:solidFill>
                <a:schemeClr val="tx1"/>
              </a:solidFill>
              <a:latin typeface="Calisto MT" panose="02040603050505030304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184734" y="3152762"/>
            <a:ext cx="2091962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80" y="2561538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926590" y="3152762"/>
            <a:ext cx="2139881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652964" y="3116075"/>
            <a:ext cx="2184893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996" y="2594966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9284515" y="3147730"/>
            <a:ext cx="2410660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343" y="2561538"/>
            <a:ext cx="609116" cy="609116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48" y="2294538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=""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227995" y="3566415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=""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4385" y="705755"/>
            <a:ext cx="7759754" cy="1246905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pt-BR" sz="4000" dirty="0" smtClean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PROBLEMA DOS EMBARAÇOS DA VIDA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2 TIMÓTEO - BÍBLIA ONLIN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857" y="567194"/>
            <a:ext cx="2780276" cy="144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368" y="518058"/>
            <a:ext cx="6586491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=""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37421037"/>
              </p:ext>
            </p:extLst>
          </p:nvPr>
        </p:nvGraphicFramePr>
        <p:xfrm>
          <a:off x="5276335" y="1680519"/>
          <a:ext cx="6275585" cy="4226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4" descr="https://4.bp.blogspot.com/-GdxPuaFVJyE/TvncFS_Cx2I/AAAAAAAADss/zXqD9PIfpGs/s320/prega%C3%A7%C3%A3o+la%C3%A7os+e+embara%C3%A7os+liberta%C3%A7%C3%A3o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24" y="1173891"/>
            <a:ext cx="4893276" cy="507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="" xmlns:a16="http://schemas.microsoft.com/office/drawing/2014/main" id="{2B566528-1B12-4246-9431-5C2D7D0811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898582" y="1577515"/>
            <a:ext cx="4320708" cy="43939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Ao longo da jornada de vida cristã, inevitavelmente serão travadas batalhas contra inimigos visíveis e invisíveis. </a:t>
            </a:r>
            <a:endParaRPr lang="pt-BR" sz="20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isso é necessário vigilância e discernimento para que vençamos as astutas ciladas do diabo.</a:t>
            </a:r>
            <a:endParaRPr lang="pt-B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="" xmlns:a16="http://schemas.microsoft.com/office/drawing/2014/main" id="{828A5161-06F1-46CF-8AD7-844680A59E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="" xmlns:a16="http://schemas.microsoft.com/office/drawing/2014/main" id="{D3F51FEB-38FB-4F6C-9F7B-2F2AFAB654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="" xmlns:a16="http://schemas.microsoft.com/office/drawing/2014/main" id="{1E547BA6-BAE0-43BB-A7CA-60F69CE252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="" xmlns:a16="http://schemas.microsoft.com/office/drawing/2014/main" id="{5995D10D-E9C9-47DB-AE7E-801FEF38F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="" xmlns:a16="http://schemas.microsoft.com/office/drawing/2014/main" id="{CC1A72C6-3DE4-4EC3-9AD5-9E0D40D8CE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="" xmlns:a16="http://schemas.microsoft.com/office/drawing/2014/main" id="{0B0DA1F1-C391-4EDF-9FE0-23E86E1377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311727" y="3140963"/>
            <a:ext cx="1216152" cy="576072"/>
          </a:xfrm>
          <a:prstGeom prst="leftRight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30" y="920578"/>
            <a:ext cx="4543846" cy="5016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400799" y="1604843"/>
            <a:ext cx="527633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ctr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800" b="1" dirty="0" smtClean="0">
                <a:latin typeface="Arial Black" pitchFamily="34" charset="0"/>
              </a:rPr>
              <a:t>"A ATENÇÃO DO CRISTÃO DEVE SER CONSTANTE".</a:t>
            </a:r>
            <a:endParaRPr lang="pt-BR" sz="2800" b="1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1112107"/>
            <a:ext cx="5738597" cy="444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00" y="530062"/>
            <a:ext cx="6697362" cy="1325183"/>
          </a:xfrm>
        </p:spPr>
        <p:txBody>
          <a:bodyPr>
            <a:normAutofit fontScale="9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1 - </a:t>
            </a:r>
            <a:r>
              <a:rPr lang="pt-BR" sz="4000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TOMANDO </a:t>
            </a:r>
            <a:r>
              <a:rPr lang="pt-BR" sz="4000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CUIDADO COM OS EMBARAÇOS</a:t>
            </a:r>
            <a:endParaRPr lang="pt-BR" sz="3600" dirty="0"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00552" y="568410"/>
            <a:ext cx="3854653" cy="534326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expressão "embaraços </a:t>
            </a:r>
            <a:endParaRPr lang="pt-B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5720" indent="0" algn="ctr">
              <a:buNone/>
            </a:pPr>
            <a:r>
              <a:rPr lang="pt-B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 grego, </a:t>
            </a:r>
            <a:r>
              <a:rPr lang="pt-B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empleko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), segundo </a:t>
            </a:r>
            <a:r>
              <a:rPr lang="pt-B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Vine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pode ser definida como: estar envolvido, emaranhado em alguma coisa, enredado, envolvido</a:t>
            </a:r>
            <a:r>
              <a:rPr lang="pt-B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45720" indent="0" algn="ctr">
              <a:buNone/>
            </a:pPr>
            <a:r>
              <a:rPr lang="pt-B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Portanto o verdadeiro soldado de Cristo deve tomar cuidado para não estar amarrado a coisas que não são essenciais e que podem atrapalhar o embate cristão.</a:t>
            </a:r>
            <a:endParaRPr lang="pt-BR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17" y="2341285"/>
            <a:ext cx="6347878" cy="4170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ângulo 3"/>
          <p:cNvSpPr/>
          <p:nvPr/>
        </p:nvSpPr>
        <p:spPr>
          <a:xfrm>
            <a:off x="538909" y="420130"/>
            <a:ext cx="6240163" cy="16310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latin typeface="Arial Black" pitchFamily="34" charset="0"/>
              </a:rPr>
              <a:t>1 - TOMANDO CUIDADO COM OS EMBARAÇOS</a:t>
            </a:r>
          </a:p>
        </p:txBody>
      </p:sp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295" y="1056137"/>
            <a:ext cx="5453449" cy="639762"/>
          </a:xfrm>
        </p:spPr>
        <p:txBody>
          <a:bodyPr>
            <a:normAutofit fontScale="92500"/>
          </a:bodyPr>
          <a:lstStyle/>
          <a:p>
            <a:pPr algn="just"/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1.1.</a:t>
            </a:r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Fugindo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dos desejos da mocidade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16595" y="1015726"/>
            <a:ext cx="5844746" cy="639762"/>
          </a:xfrm>
        </p:spPr>
        <p:txBody>
          <a:bodyPr>
            <a:noAutofit/>
          </a:bodyPr>
          <a:lstStyle/>
          <a:p>
            <a:pPr algn="l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1.2. Tendo disciplina de um soldado</a:t>
            </a:r>
            <a:endParaRPr lang="pt-BR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91295" y="282082"/>
            <a:ext cx="11137559" cy="854740"/>
          </a:xfrm>
        </p:spPr>
        <p:txBody>
          <a:bodyPr/>
          <a:lstStyle/>
          <a:p>
            <a:pPr marL="0" indent="0" algn="just">
              <a:buNone/>
            </a:pPr>
            <a:r>
              <a:rPr lang="pt-BR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1 - TOMANDO CUIDADO COM OS EMBARAÇOS</a:t>
            </a:r>
            <a:endParaRPr lang="pt-BR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91294" y="1782396"/>
            <a:ext cx="5453449" cy="45704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A expressão "desejos da mocidade" diz respeito aos aspectos lícitos e ilícitos. </a:t>
            </a:r>
            <a:r>
              <a:rPr lang="pt-BR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Em nossa lida espiritual, é preciso tomar cuidado com a sexualidade, pois, caso contrário, ela nos destruirá e ainda causará escândalo ao Evangelho de Cristo. </a:t>
            </a:r>
            <a:endParaRPr lang="pt-BR" sz="20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Bíblia nos recomenda a andar em espirito e a não satisfazer as concupiscências da carne (</a:t>
            </a:r>
            <a:r>
              <a:rPr lang="pt-BR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Gl</a:t>
            </a: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5.16).</a:t>
            </a:r>
            <a:endParaRPr lang="pt-BR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30095" y="1797776"/>
            <a:ext cx="5671753" cy="4651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soldado é treinado para servir, defender e lutar por ideais de uma pátria. O treinamento prepara o corpo a fim de torná-lo resistente a algumas condições adversas. Como soldado de Cristo, devemos ser disciplinados ao treinamento diário de uma vida de oração e leitura da Palavra de Deus. </a:t>
            </a:r>
            <a:r>
              <a:rPr lang="pt-BR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 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 soldado de Cristo for negligente em seu treinamento, será presa fácil do inimigo de sua alma.</a:t>
            </a:r>
            <a:endParaRPr lang="pt-B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6141308" y="2018165"/>
            <a:ext cx="5312224" cy="2743200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>
                <a:latin typeface="Arial Black" pitchFamily="34" charset="0"/>
                <a:ea typeface="Calibri"/>
                <a:cs typeface="Times New Roman"/>
              </a:rPr>
              <a:t>O ministro de Deus deve se policiar para que sua vida não seja motivo de escândalos nem </a:t>
            </a:r>
            <a:r>
              <a:rPr lang="pt-BR" sz="2800" dirty="0" smtClean="0">
                <a:latin typeface="Arial Black" pitchFamily="34" charset="0"/>
                <a:ea typeface="Calibri"/>
                <a:cs typeface="Times New Roman"/>
              </a:rPr>
              <a:t>de falatórios</a:t>
            </a:r>
            <a:r>
              <a:rPr lang="pt-BR" sz="2800" dirty="0">
                <a:latin typeface="Arial Black" pitchFamily="34" charset="0"/>
                <a:ea typeface="Calibri"/>
                <a:cs typeface="Times New Roman"/>
              </a:rPr>
              <a:t>" </a:t>
            </a:r>
            <a:endParaRPr lang="pt-BR" sz="2800" dirty="0" smtClean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 smtClean="0">
                <a:latin typeface="Arial Black" pitchFamily="34" charset="0"/>
                <a:ea typeface="Calibri"/>
                <a:cs typeface="Times New Roman"/>
              </a:rPr>
              <a:t>Pr</a:t>
            </a:r>
            <a:r>
              <a:rPr lang="pt-BR" sz="2800" dirty="0">
                <a:latin typeface="Arial Black" pitchFamily="34" charset="0"/>
                <a:ea typeface="Calibri"/>
                <a:cs typeface="Times New Roman"/>
              </a:rPr>
              <a:t>. Agenor Dutra</a:t>
            </a:r>
            <a:endParaRPr lang="pt-BR" sz="28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04" y="1173890"/>
            <a:ext cx="5548183" cy="4522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809" y="628071"/>
            <a:ext cx="8683348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2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OS DIVERSOS TIPOS DE EMBARAÇOS</a:t>
            </a:r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43016" y="1712538"/>
            <a:ext cx="5750011" cy="445647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/>
              <a:t>O escritor da Carta as Hebreus nos exorta a deixar todo o embaraço e o pecado que tão de perto nos rodeia, correndo com paciência a carreira que nos é proposta (</a:t>
            </a:r>
            <a:r>
              <a:rPr lang="pt-BR" sz="2400" dirty="0" err="1"/>
              <a:t>Hb</a:t>
            </a:r>
            <a:r>
              <a:rPr lang="pt-BR" sz="2400" dirty="0"/>
              <a:t> 12.1). </a:t>
            </a:r>
            <a:r>
              <a:rPr lang="pt-BR" sz="2400" b="1" dirty="0">
                <a:solidFill>
                  <a:srgbClr val="FFC000"/>
                </a:solidFill>
              </a:rPr>
              <a:t>O soldado de Cristo não pode permitir que as distrações desta vida lhe roubem o objetivo.</a:t>
            </a:r>
            <a:endParaRPr lang="pt-BR" sz="2400" b="1" dirty="0">
              <a:solidFill>
                <a:srgbClr val="FFC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027" y="3224213"/>
            <a:ext cx="123567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702" y="1712537"/>
            <a:ext cx="4300151" cy="430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301946" y="824995"/>
            <a:ext cx="5535827" cy="473661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Os embaraços na área sexual</a:t>
            </a:r>
            <a:endParaRPr lang="pt-BR" sz="20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586967" y="148281"/>
            <a:ext cx="10336407" cy="768242"/>
          </a:xfrm>
        </p:spPr>
        <p:txBody>
          <a:bodyPr/>
          <a:lstStyle/>
          <a:p>
            <a:pPr marL="0" indent="0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OS DIVERSOS TIPOS DE EMBARAÇOS</a:t>
            </a:r>
            <a:endParaRPr lang="pt-BR" sz="3600" dirty="0"/>
          </a:p>
        </p:txBody>
      </p:sp>
      <p:sp>
        <p:nvSpPr>
          <p:cNvPr id="8" name="Retângulo 7"/>
          <p:cNvSpPr/>
          <p:nvPr/>
        </p:nvSpPr>
        <p:spPr>
          <a:xfrm>
            <a:off x="280086" y="1471650"/>
            <a:ext cx="5787082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" pitchFamily="34" charset="0"/>
                <a:cs typeface="Arial" pitchFamily="34" charset="0"/>
              </a:rPr>
              <a:t>O cristão precisa tomar cuidado com a questão financeira. A sociedade, que é consumista e materialista, influencia a todos, a ponto de nos tornar dominados muitas vezes, e levados pelo desejo de possuir mesmo sem necessidade. </a:t>
            </a: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Infelizmente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há cristãos dominados pela ganância e pela cobiça; seduzidos e emaranhados por </a:t>
            </a:r>
            <a:r>
              <a:rPr lang="pt-BR" sz="24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Mamon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(deus do dinheiro). O dinheiro pode ser uma bênção de Deus, mas, se não for bem administrado, poderá nos destruir.</a:t>
            </a:r>
            <a:endParaRPr lang="pt-BR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486915"/>
            <a:ext cx="5733534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b="1" dirty="0" smtClean="0">
                <a:solidFill>
                  <a:srgbClr val="FFFF00"/>
                </a:solidFill>
              </a:rPr>
              <a:t>O </a:t>
            </a:r>
            <a:r>
              <a:rPr lang="pt-BR" sz="2400" b="1" dirty="0">
                <a:solidFill>
                  <a:srgbClr val="FFFF00"/>
                </a:solidFill>
              </a:rPr>
              <a:t>verdadeiro atleta de Cristo não recebe o prêmio se não andar segundo as regras (2Tm 2.5). Pecados de cunho sexual precisam ser combatidos, pois podem nos levar à condenação eterna. </a:t>
            </a:r>
            <a:r>
              <a:rPr lang="pt-BR" sz="2400" b="1" dirty="0">
                <a:solidFill>
                  <a:schemeClr val="bg1"/>
                </a:solidFill>
              </a:rPr>
              <a:t>Não é à toa que a recomendação paulina é "fugir dos desejos da mocidade" Precisamos vigiar, orar, conhecer a Palavra e manter os olhos fixos em Cristo (</a:t>
            </a:r>
            <a:r>
              <a:rPr lang="pt-BR" sz="2400" b="1" dirty="0" err="1">
                <a:solidFill>
                  <a:schemeClr val="bg1"/>
                </a:solidFill>
              </a:rPr>
              <a:t>Sl</a:t>
            </a:r>
            <a:r>
              <a:rPr lang="pt-BR" sz="2400" b="1" dirty="0">
                <a:solidFill>
                  <a:schemeClr val="bg1"/>
                </a:solidFill>
              </a:rPr>
              <a:t> 25.15), pois somente assim os desejos da carne não prevalecerão sobre nós</a:t>
            </a:r>
            <a:endParaRPr lang="pt-BR" sz="2400" dirty="0">
              <a:solidFill>
                <a:srgbClr val="FFFF00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0086" y="864973"/>
            <a:ext cx="5787082" cy="433682"/>
          </a:xfrm>
        </p:spPr>
        <p:txBody>
          <a:bodyPr/>
          <a:lstStyle/>
          <a:p>
            <a:pPr algn="just"/>
            <a:r>
              <a:rPr lang="pt-BR" sz="2000" dirty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2.1. Os embaraços da área financeira</a:t>
            </a:r>
            <a:endParaRPr lang="pt-BR" sz="2000" dirty="0">
              <a:solidFill>
                <a:schemeClr val="tx1"/>
              </a:solidFill>
              <a:latin typeface="Georg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838" y="677497"/>
            <a:ext cx="10688594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2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FORTIFICANDO-NOS EM CRISTO JESUS</a:t>
            </a:r>
            <a:endParaRPr lang="pt-BR" sz="32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=""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7815" y="2048433"/>
            <a:ext cx="6149547" cy="347472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dirty="0" smtClean="0">
                <a:solidFill>
                  <a:srgbClr val="222222"/>
                </a:solidFill>
                <a:latin typeface="Eras Bold ITC" pitchFamily="34" charset="0"/>
              </a:rPr>
              <a:t>	</a:t>
            </a:r>
            <a:r>
              <a:rPr lang="pt-BR" dirty="0">
                <a:solidFill>
                  <a:schemeClr val="tx1"/>
                </a:solidFill>
                <a:latin typeface="Eras Bold ITC" pitchFamily="34" charset="0"/>
              </a:rPr>
              <a:t>Em nossa trajetória cristã, temos um General que nos conduz à disciplina e à vitória. Somente mantendo nossa comunhão com Cristo é que seremos capazes de vencer o diabo, a nossa carne e a sedução do </a:t>
            </a:r>
            <a:r>
              <a:rPr lang="pt-BR" dirty="0" smtClean="0">
                <a:solidFill>
                  <a:schemeClr val="tx1"/>
                </a:solidFill>
                <a:latin typeface="Eras Bold ITC" pitchFamily="34" charset="0"/>
              </a:rPr>
              <a:t>mundo.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8913" b="13817"/>
          <a:stretch/>
        </p:blipFill>
        <p:spPr bwMode="auto">
          <a:xfrm>
            <a:off x="7043351" y="1470455"/>
            <a:ext cx="4868561" cy="416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85" y="343865"/>
            <a:ext cx="11189022" cy="5705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 smtClean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</a:t>
            </a: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- FORTIFICANDO-NOS EM CRISTO JESUS</a:t>
            </a:r>
            <a:endParaRPr lang="pt-BR" sz="2400" dirty="0"/>
          </a:p>
        </p:txBody>
      </p:sp>
      <p:sp>
        <p:nvSpPr>
          <p:cNvPr id="3" name="Retângulo 2"/>
          <p:cNvSpPr/>
          <p:nvPr/>
        </p:nvSpPr>
        <p:spPr>
          <a:xfrm>
            <a:off x="222420" y="1632365"/>
            <a:ext cx="5609968" cy="4524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texto da segunda missiva a Timóteo deixa nítido que o nosso objetivo e renunciar e lutar com todo o empenho e vigor, para agradar aquele que nos alistou para a batalha. </a:t>
            </a:r>
            <a:endParaRPr lang="pt-BR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Deus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nos chamou e investiu tempo em nosso treinamento, pois sabe do nosso potencial; portanto, como retribuição, vivamos uma vida de renúncia; objetivando mostrar que valeu a pena a nossa escolha. </a:t>
            </a:r>
            <a:endParaRPr lang="pt-BR" sz="2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095997" y="1656172"/>
            <a:ext cx="5679989" cy="42473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b="1" dirty="0" smtClean="0">
                <a:solidFill>
                  <a:srgbClr val="FFFF00"/>
                </a:solidFill>
              </a:rPr>
              <a:t> 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 não tivermos um foco na vida, ficaremos a deriva e as apalpadelas. Nosso foco deve ser Cristo e não podemos permitir que distrações da visão periférica roubem nossa atenção e consumam a nossa energia.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Na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caminhada da fé, vencedor não é quem chega primeiro; o vencedor é quem consegue romper com a fita na linha de chegada</a:t>
            </a:r>
            <a:endParaRPr lang="pt-BR" sz="3200" dirty="0">
              <a:solidFill>
                <a:srgbClr val="FFFF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36817" y="1036309"/>
            <a:ext cx="6005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Georgia" pitchFamily="18" charset="0"/>
              </a:rPr>
              <a:t>3.1. Agradando a quem nos alistou para a batalha</a:t>
            </a:r>
            <a:endParaRPr lang="pt-BR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7133965" y="1036309"/>
            <a:ext cx="33922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Olhando para o alvo</a:t>
            </a:r>
            <a:endParaRPr lang="pt-BR" sz="2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69" y="6326881"/>
            <a:ext cx="6193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11. </a:t>
            </a:r>
            <a:r>
              <a:rPr lang="pt-BR" dirty="0"/>
              <a:t>1</a:t>
            </a:r>
            <a:r>
              <a:rPr lang="pt-BR" dirty="0" smtClean="0"/>
              <a:t>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294078" y="1809087"/>
            <a:ext cx="6454346" cy="3244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Na corrida da fé, só seremos vitoriosos se tivermos disciplina à luz das Escrituras, treinamento por intermédio do Espírito Santo e persistência em Deus.</a:t>
            </a:r>
            <a:endParaRPr lang="pt-BR" b="1" dirty="0"/>
          </a:p>
        </p:txBody>
      </p:sp>
      <p:sp>
        <p:nvSpPr>
          <p:cNvPr id="8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778" y="469011"/>
            <a:ext cx="4883172" cy="5857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</a:t>
            </a:r>
            <a:r>
              <a:rPr lang="en-US" b="1" dirty="0" smtClean="0"/>
              <a:t>1º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=""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=""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=""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=""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=""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=""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=""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=""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89717" y="267438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=""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=""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=""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utm_medium=copy_link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sz="1600" b="1" dirty="0" smtClean="0">
              <a:solidFill>
                <a:schemeClr val="bg1"/>
              </a:solidFill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4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3196</TotalTime>
  <Words>793</Words>
  <Application>Microsoft Office PowerPoint</Application>
  <PresentationFormat>Personalizar</PresentationFormat>
  <Paragraphs>87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1 - TOMANDO CUIDADO COM OS EMBARAÇOS</vt:lpstr>
      <vt:lpstr>1 - TOMANDO CUIDADO COM OS EMBARAÇOS</vt:lpstr>
      <vt:lpstr>Apresentação do PowerPoint</vt:lpstr>
      <vt:lpstr>2 - OS DIVERSOS TIPOS DE EMBARAÇOS</vt:lpstr>
      <vt:lpstr>2 - OS DIVERSOS TIPOS DE EMBARAÇOS</vt:lpstr>
      <vt:lpstr>3 - FORTIFICANDO-NOS EM CRISTO JESUS</vt:lpstr>
      <vt:lpstr>3 - FORTIFICANDO-NOS EM CRISTO JESUS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107</cp:revision>
  <dcterms:created xsi:type="dcterms:W3CDTF">2021-10-01T12:08:12Z</dcterms:created>
  <dcterms:modified xsi:type="dcterms:W3CDTF">2022-03-10T14:25:37Z</dcterms:modified>
</cp:coreProperties>
</file>