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7E3C7A1-0D67-4C4D-9C3E-6B25A2E3D2C8}">
      <dgm:prSet/>
      <dgm:spPr/>
      <dgm:t>
        <a:bodyPr/>
        <a:lstStyle/>
        <a:p>
          <a:r>
            <a:rPr lang="pt-BR" dirty="0" smtClean="0"/>
            <a:t>1 Timóteo 4:1-6</a:t>
          </a:r>
          <a:endParaRPr lang="pt-BR" dirty="0"/>
        </a:p>
      </dgm:t>
    </dgm:pt>
    <dgm:pt modelId="{F845C217-F945-44A0-9C5A-E721853CCFE6}" type="parTrans" cxnId="{A27937BC-4B52-4234-AE83-E53116941FA0}">
      <dgm:prSet/>
      <dgm:spPr/>
      <dgm:t>
        <a:bodyPr/>
        <a:lstStyle/>
        <a:p>
          <a:endParaRPr lang="pt-BR"/>
        </a:p>
      </dgm:t>
    </dgm:pt>
    <dgm:pt modelId="{5E6E1CCD-C461-4287-83DE-21DDD94FE65E}" type="sibTrans" cxnId="{A27937BC-4B52-4234-AE83-E53116941FA0}">
      <dgm:prSet/>
      <dgm:spPr/>
      <dgm:t>
        <a:bodyPr/>
        <a:lstStyle/>
        <a:p>
          <a:endParaRPr lang="pt-BR"/>
        </a:p>
      </dgm:t>
    </dgm:pt>
    <dgm:pt modelId="{BDC531D7-95D0-463E-9E5A-58C78B6750C9}">
      <dgm:prSet/>
      <dgm:spPr/>
      <dgm:t>
        <a:bodyPr/>
        <a:lstStyle/>
        <a:p>
          <a:r>
            <a:rPr lang="pt-BR" dirty="0" smtClean="0"/>
            <a:t>2. Tais </a:t>
          </a:r>
          <a:r>
            <a:rPr lang="pt-BR" dirty="0"/>
            <a:t>ensinamentos vêm de homens hipócritas e mentirosos, que têm a consciência cauterizada</a:t>
          </a:r>
        </a:p>
      </dgm:t>
    </dgm:pt>
    <dgm:pt modelId="{B040304A-57A0-4898-9BCB-78944A773B48}" type="parTrans" cxnId="{A3249213-E47D-4CBA-B58A-18E53F2803E8}">
      <dgm:prSet/>
      <dgm:spPr/>
      <dgm:t>
        <a:bodyPr/>
        <a:lstStyle/>
        <a:p>
          <a:endParaRPr lang="pt-BR"/>
        </a:p>
      </dgm:t>
    </dgm:pt>
    <dgm:pt modelId="{0CD9D17B-E981-4B06-8208-079E3A7F648E}" type="sibTrans" cxnId="{A3249213-E47D-4CBA-B58A-18E53F2803E8}">
      <dgm:prSet/>
      <dgm:spPr/>
      <dgm:t>
        <a:bodyPr/>
        <a:lstStyle/>
        <a:p>
          <a:endParaRPr lang="pt-BR"/>
        </a:p>
      </dgm:t>
    </dgm:pt>
    <dgm:pt modelId="{7294334F-1DB9-4100-8056-90177B3FAD31}">
      <dgm:prSet/>
      <dgm:spPr/>
      <dgm:t>
        <a:bodyPr/>
        <a:lstStyle/>
        <a:p>
          <a:r>
            <a:rPr lang="pt-BR" dirty="0" smtClean="0"/>
            <a:t>3. E </a:t>
          </a:r>
          <a:r>
            <a:rPr lang="pt-BR" dirty="0"/>
            <a:t>proíbem o casamento e o consumo de alimentos que Deus criou para serem recebidos com ação de graças pelos que </a:t>
          </a:r>
          <a:r>
            <a:rPr lang="pt-BR" dirty="0" err="1"/>
            <a:t>crêem</a:t>
          </a:r>
          <a:r>
            <a:rPr lang="pt-BR" dirty="0"/>
            <a:t> e conhecem a verdade.</a:t>
          </a:r>
        </a:p>
      </dgm:t>
    </dgm:pt>
    <dgm:pt modelId="{DFFE9A90-A11C-417B-A569-EF7ABCCEBDE2}" type="parTrans" cxnId="{4576A7EE-4075-4E5C-849D-EBB9451BB269}">
      <dgm:prSet/>
      <dgm:spPr/>
      <dgm:t>
        <a:bodyPr/>
        <a:lstStyle/>
        <a:p>
          <a:endParaRPr lang="pt-BR"/>
        </a:p>
      </dgm:t>
    </dgm:pt>
    <dgm:pt modelId="{FD0C101F-C50E-4D3B-8A80-78D8873CAD4F}" type="sibTrans" cxnId="{4576A7EE-4075-4E5C-849D-EBB9451BB269}">
      <dgm:prSet/>
      <dgm:spPr/>
      <dgm:t>
        <a:bodyPr/>
        <a:lstStyle/>
        <a:p>
          <a:endParaRPr lang="pt-BR"/>
        </a:p>
      </dgm:t>
    </dgm:pt>
    <dgm:pt modelId="{0AD82485-FADE-4D26-9084-AA6161E197B0}">
      <dgm:prSet/>
      <dgm:spPr/>
      <dgm:t>
        <a:bodyPr/>
        <a:lstStyle/>
        <a:p>
          <a:r>
            <a:rPr lang="pt-BR" dirty="0" smtClean="0"/>
            <a:t>4. Pois </a:t>
          </a:r>
          <a:r>
            <a:rPr lang="pt-BR" dirty="0"/>
            <a:t>tudo o que Deus criou é bom, e nada deve ser rejeitado, se for recebido com ação de graças,</a:t>
          </a:r>
        </a:p>
      </dgm:t>
    </dgm:pt>
    <dgm:pt modelId="{FCF0CCB3-F929-456E-BD7E-0008AB283AC7}" type="parTrans" cxnId="{3D59D98D-E6F7-4926-8A22-1613E2C273AB}">
      <dgm:prSet/>
      <dgm:spPr/>
      <dgm:t>
        <a:bodyPr/>
        <a:lstStyle/>
        <a:p>
          <a:endParaRPr lang="pt-BR"/>
        </a:p>
      </dgm:t>
    </dgm:pt>
    <dgm:pt modelId="{1EE27708-FB0C-42CA-AD7A-794A1BDF628B}" type="sibTrans" cxnId="{3D59D98D-E6F7-4926-8A22-1613E2C273AB}">
      <dgm:prSet/>
      <dgm:spPr/>
      <dgm:t>
        <a:bodyPr/>
        <a:lstStyle/>
        <a:p>
          <a:endParaRPr lang="pt-BR"/>
        </a:p>
      </dgm:t>
    </dgm:pt>
    <dgm:pt modelId="{CDD77D50-6E3E-477B-9CF5-75AD0625D9A9}">
      <dgm:prSet/>
      <dgm:spPr/>
      <dgm:t>
        <a:bodyPr/>
        <a:lstStyle/>
        <a:p>
          <a:r>
            <a:rPr lang="pt-BR" dirty="0" smtClean="0"/>
            <a:t>5. Pois </a:t>
          </a:r>
          <a:r>
            <a:rPr lang="pt-BR" dirty="0"/>
            <a:t>é santificado pela palavra de Deus e pela oração.</a:t>
          </a:r>
        </a:p>
      </dgm:t>
    </dgm:pt>
    <dgm:pt modelId="{5E9BDECC-C0FB-4EA6-8E42-55A58F1559B1}" type="parTrans" cxnId="{48932C29-5527-4A47-918D-73AB178A0955}">
      <dgm:prSet/>
      <dgm:spPr/>
      <dgm:t>
        <a:bodyPr/>
        <a:lstStyle/>
        <a:p>
          <a:endParaRPr lang="pt-BR"/>
        </a:p>
      </dgm:t>
    </dgm:pt>
    <dgm:pt modelId="{299640FA-F39A-44D5-A0EF-B737214D9303}" type="sibTrans" cxnId="{48932C29-5527-4A47-918D-73AB178A0955}">
      <dgm:prSet/>
      <dgm:spPr/>
      <dgm:t>
        <a:bodyPr/>
        <a:lstStyle/>
        <a:p>
          <a:endParaRPr lang="pt-BR"/>
        </a:p>
      </dgm:t>
    </dgm:pt>
    <dgm:pt modelId="{8B8BC205-FC52-427C-86EF-1E14E05D677C}">
      <dgm:prSet/>
      <dgm:spPr/>
      <dgm:t>
        <a:bodyPr/>
        <a:lstStyle/>
        <a:p>
          <a:r>
            <a:rPr lang="pt-BR" dirty="0" smtClean="0"/>
            <a:t>6. Se </a:t>
          </a:r>
          <a:r>
            <a:rPr lang="pt-BR" dirty="0"/>
            <a:t>você transmitir essas instruções aos irmãos, será um bom ministro de Cristo Jesus, nutrido com as verdades da fé e da boa doutrina que tem seguido.</a:t>
          </a:r>
        </a:p>
      </dgm:t>
    </dgm:pt>
    <dgm:pt modelId="{19C9A5CD-8D46-4A57-8777-80837EBF6EFC}" type="parTrans" cxnId="{934C7D5B-26A4-4039-8CD2-B6314C34D699}">
      <dgm:prSet/>
      <dgm:spPr/>
      <dgm:t>
        <a:bodyPr/>
        <a:lstStyle/>
        <a:p>
          <a:endParaRPr lang="pt-BR"/>
        </a:p>
      </dgm:t>
    </dgm:pt>
    <dgm:pt modelId="{B267F906-BE15-4870-B863-EA20B04B020D}" type="sibTrans" cxnId="{934C7D5B-26A4-4039-8CD2-B6314C34D699}">
      <dgm:prSet/>
      <dgm:spPr/>
      <dgm:t>
        <a:bodyPr/>
        <a:lstStyle/>
        <a:p>
          <a:endParaRPr lang="pt-BR"/>
        </a:p>
      </dgm:t>
    </dgm:pt>
    <dgm:pt modelId="{3778381F-258A-49E6-B9A4-6D0EA62F6738}">
      <dgm:prSet/>
      <dgm:spPr/>
      <dgm:t>
        <a:bodyPr/>
        <a:lstStyle/>
        <a:p>
          <a:r>
            <a:rPr lang="pt-BR" dirty="0" smtClean="0"/>
            <a:t>1. O </a:t>
          </a:r>
          <a:r>
            <a:rPr lang="pt-BR" dirty="0"/>
            <a:t>Espírito diz claramente que nos últimos tempos alguns abandonarão a fé e seguirão espíritos enganadores e doutrinas de demônios.</a:t>
          </a:r>
        </a:p>
      </dgm:t>
    </dgm:pt>
    <dgm:pt modelId="{412ED9FE-C1A9-411D-A2A3-525E4F2DEA0D}" type="parTrans" cxnId="{70602202-D092-4DAC-B7ED-FB698A8534F1}">
      <dgm:prSet/>
      <dgm:spPr/>
      <dgm:t>
        <a:bodyPr/>
        <a:lstStyle/>
        <a:p>
          <a:endParaRPr lang="pt-BR"/>
        </a:p>
      </dgm:t>
    </dgm:pt>
    <dgm:pt modelId="{BBF69AF5-E80D-4580-B6E3-837268BB0F64}" type="sibTrans" cxnId="{70602202-D092-4DAC-B7ED-FB698A8534F1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FC56A3CF-4F85-4D63-BFD7-6A2CF5D275F5}" type="pres">
      <dgm:prSet presAssocID="{77E3C7A1-0D67-4C4D-9C3E-6B25A2E3D2C8}" presName="thickLine" presStyleLbl="alignNode1" presStyleIdx="0" presStyleCnt="7"/>
      <dgm:spPr/>
    </dgm:pt>
    <dgm:pt modelId="{2E40FAB4-6D95-406D-A4D3-02CF8C15495D}" type="pres">
      <dgm:prSet presAssocID="{77E3C7A1-0D67-4C4D-9C3E-6B25A2E3D2C8}" presName="horz1" presStyleCnt="0"/>
      <dgm:spPr/>
    </dgm:pt>
    <dgm:pt modelId="{1E7F41D9-0E1D-4291-B033-6CA406B2C4FD}" type="pres">
      <dgm:prSet presAssocID="{77E3C7A1-0D67-4C4D-9C3E-6B25A2E3D2C8}" presName="tx1" presStyleLbl="revTx" presStyleIdx="0" presStyleCnt="7"/>
      <dgm:spPr/>
      <dgm:t>
        <a:bodyPr/>
        <a:lstStyle/>
        <a:p>
          <a:endParaRPr lang="pt-BR"/>
        </a:p>
      </dgm:t>
    </dgm:pt>
    <dgm:pt modelId="{563D52B6-B6B6-479A-B649-B483953C1238}" type="pres">
      <dgm:prSet presAssocID="{77E3C7A1-0D67-4C4D-9C3E-6B25A2E3D2C8}" presName="vert1" presStyleCnt="0"/>
      <dgm:spPr/>
    </dgm:pt>
    <dgm:pt modelId="{326B0204-FAAC-4DF2-8F60-C492DDC33A71}" type="pres">
      <dgm:prSet presAssocID="{3778381F-258A-49E6-B9A4-6D0EA62F6738}" presName="thickLine" presStyleLbl="alignNode1" presStyleIdx="1" presStyleCnt="7"/>
      <dgm:spPr/>
    </dgm:pt>
    <dgm:pt modelId="{22F0D139-DB0A-48F7-8923-E9B5C49C160D}" type="pres">
      <dgm:prSet presAssocID="{3778381F-258A-49E6-B9A4-6D0EA62F6738}" presName="horz1" presStyleCnt="0"/>
      <dgm:spPr/>
    </dgm:pt>
    <dgm:pt modelId="{E5E0CF57-2D01-4AE6-9656-DE3DA34D7F04}" type="pres">
      <dgm:prSet presAssocID="{3778381F-258A-49E6-B9A4-6D0EA62F6738}" presName="tx1" presStyleLbl="revTx" presStyleIdx="1" presStyleCnt="7"/>
      <dgm:spPr/>
      <dgm:t>
        <a:bodyPr/>
        <a:lstStyle/>
        <a:p>
          <a:endParaRPr lang="pt-BR"/>
        </a:p>
      </dgm:t>
    </dgm:pt>
    <dgm:pt modelId="{09694CB6-91D6-4716-9F7C-296C27132026}" type="pres">
      <dgm:prSet presAssocID="{3778381F-258A-49E6-B9A4-6D0EA62F6738}" presName="vert1" presStyleCnt="0"/>
      <dgm:spPr/>
    </dgm:pt>
    <dgm:pt modelId="{C10979F1-D467-41F5-9599-5DAC2152DD3B}" type="pres">
      <dgm:prSet presAssocID="{BDC531D7-95D0-463E-9E5A-58C78B6750C9}" presName="thickLine" presStyleLbl="alignNode1" presStyleIdx="2" presStyleCnt="7"/>
      <dgm:spPr/>
    </dgm:pt>
    <dgm:pt modelId="{F4AF7198-8E61-439E-9329-0C91970C9E5E}" type="pres">
      <dgm:prSet presAssocID="{BDC531D7-95D0-463E-9E5A-58C78B6750C9}" presName="horz1" presStyleCnt="0"/>
      <dgm:spPr/>
    </dgm:pt>
    <dgm:pt modelId="{54D2583C-6A65-4205-88BB-0B54A68A5705}" type="pres">
      <dgm:prSet presAssocID="{BDC531D7-95D0-463E-9E5A-58C78B6750C9}" presName="tx1" presStyleLbl="revTx" presStyleIdx="2" presStyleCnt="7"/>
      <dgm:spPr/>
      <dgm:t>
        <a:bodyPr/>
        <a:lstStyle/>
        <a:p>
          <a:endParaRPr lang="pt-BR"/>
        </a:p>
      </dgm:t>
    </dgm:pt>
    <dgm:pt modelId="{23B3A5A7-6B77-41D8-829F-660836A695EF}" type="pres">
      <dgm:prSet presAssocID="{BDC531D7-95D0-463E-9E5A-58C78B6750C9}" presName="vert1" presStyleCnt="0"/>
      <dgm:spPr/>
    </dgm:pt>
    <dgm:pt modelId="{556CC290-9F1A-45B3-B37C-FBE9967D351D}" type="pres">
      <dgm:prSet presAssocID="{7294334F-1DB9-4100-8056-90177B3FAD31}" presName="thickLine" presStyleLbl="alignNode1" presStyleIdx="3" presStyleCnt="7"/>
      <dgm:spPr/>
    </dgm:pt>
    <dgm:pt modelId="{04C5C18F-EAAB-4758-BD2B-740C0CA96173}" type="pres">
      <dgm:prSet presAssocID="{7294334F-1DB9-4100-8056-90177B3FAD31}" presName="horz1" presStyleCnt="0"/>
      <dgm:spPr/>
    </dgm:pt>
    <dgm:pt modelId="{035C1DEB-2561-4A09-808F-3A2DC4688DD8}" type="pres">
      <dgm:prSet presAssocID="{7294334F-1DB9-4100-8056-90177B3FAD31}" presName="tx1" presStyleLbl="revTx" presStyleIdx="3" presStyleCnt="7"/>
      <dgm:spPr/>
      <dgm:t>
        <a:bodyPr/>
        <a:lstStyle/>
        <a:p>
          <a:endParaRPr lang="pt-BR"/>
        </a:p>
      </dgm:t>
    </dgm:pt>
    <dgm:pt modelId="{BAD66B8F-53A8-42D2-8B51-FC568F6B6DAD}" type="pres">
      <dgm:prSet presAssocID="{7294334F-1DB9-4100-8056-90177B3FAD31}" presName="vert1" presStyleCnt="0"/>
      <dgm:spPr/>
    </dgm:pt>
    <dgm:pt modelId="{D27D455E-1CCC-4870-A872-A015037A4025}" type="pres">
      <dgm:prSet presAssocID="{0AD82485-FADE-4D26-9084-AA6161E197B0}" presName="thickLine" presStyleLbl="alignNode1" presStyleIdx="4" presStyleCnt="7"/>
      <dgm:spPr/>
    </dgm:pt>
    <dgm:pt modelId="{4B9A382D-8D54-43AA-9B31-9D5987628D82}" type="pres">
      <dgm:prSet presAssocID="{0AD82485-FADE-4D26-9084-AA6161E197B0}" presName="horz1" presStyleCnt="0"/>
      <dgm:spPr/>
    </dgm:pt>
    <dgm:pt modelId="{B73AE588-C248-4DD2-A9A9-52E67709F779}" type="pres">
      <dgm:prSet presAssocID="{0AD82485-FADE-4D26-9084-AA6161E197B0}" presName="tx1" presStyleLbl="revTx" presStyleIdx="4" presStyleCnt="7"/>
      <dgm:spPr/>
      <dgm:t>
        <a:bodyPr/>
        <a:lstStyle/>
        <a:p>
          <a:endParaRPr lang="pt-BR"/>
        </a:p>
      </dgm:t>
    </dgm:pt>
    <dgm:pt modelId="{0B35A26D-D45E-4CBC-93F5-BFD24575965F}" type="pres">
      <dgm:prSet presAssocID="{0AD82485-FADE-4D26-9084-AA6161E197B0}" presName="vert1" presStyleCnt="0"/>
      <dgm:spPr/>
    </dgm:pt>
    <dgm:pt modelId="{375B899C-F8E3-435D-BB60-352E62FA995D}" type="pres">
      <dgm:prSet presAssocID="{CDD77D50-6E3E-477B-9CF5-75AD0625D9A9}" presName="thickLine" presStyleLbl="alignNode1" presStyleIdx="5" presStyleCnt="7"/>
      <dgm:spPr/>
    </dgm:pt>
    <dgm:pt modelId="{9FE6B334-3613-457E-B0C3-A333E552979D}" type="pres">
      <dgm:prSet presAssocID="{CDD77D50-6E3E-477B-9CF5-75AD0625D9A9}" presName="horz1" presStyleCnt="0"/>
      <dgm:spPr/>
    </dgm:pt>
    <dgm:pt modelId="{9D0CA0F8-B75A-4CBB-9B90-831E13E7D97F}" type="pres">
      <dgm:prSet presAssocID="{CDD77D50-6E3E-477B-9CF5-75AD0625D9A9}" presName="tx1" presStyleLbl="revTx" presStyleIdx="5" presStyleCnt="7"/>
      <dgm:spPr/>
      <dgm:t>
        <a:bodyPr/>
        <a:lstStyle/>
        <a:p>
          <a:endParaRPr lang="pt-BR"/>
        </a:p>
      </dgm:t>
    </dgm:pt>
    <dgm:pt modelId="{5D0CBF92-5576-4997-92F4-A496C2733861}" type="pres">
      <dgm:prSet presAssocID="{CDD77D50-6E3E-477B-9CF5-75AD0625D9A9}" presName="vert1" presStyleCnt="0"/>
      <dgm:spPr/>
    </dgm:pt>
    <dgm:pt modelId="{012502EA-8E1C-44E2-815E-0FAB317FBFA8}" type="pres">
      <dgm:prSet presAssocID="{8B8BC205-FC52-427C-86EF-1E14E05D677C}" presName="thickLine" presStyleLbl="alignNode1" presStyleIdx="6" presStyleCnt="7"/>
      <dgm:spPr/>
    </dgm:pt>
    <dgm:pt modelId="{C864815C-9126-4D7D-9F56-067AA699E177}" type="pres">
      <dgm:prSet presAssocID="{8B8BC205-FC52-427C-86EF-1E14E05D677C}" presName="horz1" presStyleCnt="0"/>
      <dgm:spPr/>
    </dgm:pt>
    <dgm:pt modelId="{8B50886C-F7B7-4E78-9AB5-9D3E660C98AB}" type="pres">
      <dgm:prSet presAssocID="{8B8BC205-FC52-427C-86EF-1E14E05D677C}" presName="tx1" presStyleLbl="revTx" presStyleIdx="6" presStyleCnt="7"/>
      <dgm:spPr/>
      <dgm:t>
        <a:bodyPr/>
        <a:lstStyle/>
        <a:p>
          <a:endParaRPr lang="pt-BR"/>
        </a:p>
      </dgm:t>
    </dgm:pt>
    <dgm:pt modelId="{3F205A5E-101C-460E-A4C1-68FDBD5DE161}" type="pres">
      <dgm:prSet presAssocID="{8B8BC205-FC52-427C-86EF-1E14E05D677C}" presName="vert1" presStyleCnt="0"/>
      <dgm:spPr/>
    </dgm:pt>
  </dgm:ptLst>
  <dgm:cxnLst>
    <dgm:cxn modelId="{934C7D5B-26A4-4039-8CD2-B6314C34D699}" srcId="{C743F0BE-0C7B-457F-BA40-0D586212DE21}" destId="{8B8BC205-FC52-427C-86EF-1E14E05D677C}" srcOrd="6" destOrd="0" parTransId="{19C9A5CD-8D46-4A57-8777-80837EBF6EFC}" sibTransId="{B267F906-BE15-4870-B863-EA20B04B020D}"/>
    <dgm:cxn modelId="{EC0F4C31-0931-41FB-98FA-BD7575683E0A}" type="presOf" srcId="{3778381F-258A-49E6-B9A4-6D0EA62F6738}" destId="{E5E0CF57-2D01-4AE6-9656-DE3DA34D7F04}" srcOrd="0" destOrd="0" presId="urn:microsoft.com/office/officeart/2008/layout/LinedList"/>
    <dgm:cxn modelId="{3D59D98D-E6F7-4926-8A22-1613E2C273AB}" srcId="{C743F0BE-0C7B-457F-BA40-0D586212DE21}" destId="{0AD82485-FADE-4D26-9084-AA6161E197B0}" srcOrd="4" destOrd="0" parTransId="{FCF0CCB3-F929-456E-BD7E-0008AB283AC7}" sibTransId="{1EE27708-FB0C-42CA-AD7A-794A1BDF628B}"/>
    <dgm:cxn modelId="{48932C29-5527-4A47-918D-73AB178A0955}" srcId="{C743F0BE-0C7B-457F-BA40-0D586212DE21}" destId="{CDD77D50-6E3E-477B-9CF5-75AD0625D9A9}" srcOrd="5" destOrd="0" parTransId="{5E9BDECC-C0FB-4EA6-8E42-55A58F1559B1}" sibTransId="{299640FA-F39A-44D5-A0EF-B737214D9303}"/>
    <dgm:cxn modelId="{73348F92-9F3B-4D90-9E03-4BB054F844F2}" type="presOf" srcId="{7294334F-1DB9-4100-8056-90177B3FAD31}" destId="{035C1DEB-2561-4A09-808F-3A2DC4688DD8}" srcOrd="0" destOrd="0" presId="urn:microsoft.com/office/officeart/2008/layout/LinedList"/>
    <dgm:cxn modelId="{3490E2DA-B21A-4943-82BE-742676ECF10D}" type="presOf" srcId="{CDD77D50-6E3E-477B-9CF5-75AD0625D9A9}" destId="{9D0CA0F8-B75A-4CBB-9B90-831E13E7D97F}" srcOrd="0" destOrd="0" presId="urn:microsoft.com/office/officeart/2008/layout/LinedList"/>
    <dgm:cxn modelId="{62D23822-5E64-4CD7-AAB1-6B0A805FBEF0}" type="presOf" srcId="{0AD82485-FADE-4D26-9084-AA6161E197B0}" destId="{B73AE588-C248-4DD2-A9A9-52E67709F779}" srcOrd="0" destOrd="0" presId="urn:microsoft.com/office/officeart/2008/layout/LinedList"/>
    <dgm:cxn modelId="{70602202-D092-4DAC-B7ED-FB698A8534F1}" srcId="{C743F0BE-0C7B-457F-BA40-0D586212DE21}" destId="{3778381F-258A-49E6-B9A4-6D0EA62F6738}" srcOrd="1" destOrd="0" parTransId="{412ED9FE-C1A9-411D-A2A3-525E4F2DEA0D}" sibTransId="{BBF69AF5-E80D-4580-B6E3-837268BB0F64}"/>
    <dgm:cxn modelId="{887051B9-28FA-435E-98F2-04219C112D31}" type="presOf" srcId="{BDC531D7-95D0-463E-9E5A-58C78B6750C9}" destId="{54D2583C-6A65-4205-88BB-0B54A68A5705}" srcOrd="0" destOrd="0" presId="urn:microsoft.com/office/officeart/2008/layout/LinedList"/>
    <dgm:cxn modelId="{A3249213-E47D-4CBA-B58A-18E53F2803E8}" srcId="{C743F0BE-0C7B-457F-BA40-0D586212DE21}" destId="{BDC531D7-95D0-463E-9E5A-58C78B6750C9}" srcOrd="2" destOrd="0" parTransId="{B040304A-57A0-4898-9BCB-78944A773B48}" sibTransId="{0CD9D17B-E981-4B06-8208-079E3A7F648E}"/>
    <dgm:cxn modelId="{4D467E93-5641-4A8F-8A5D-B302FC1F8028}" type="presOf" srcId="{8B8BC205-FC52-427C-86EF-1E14E05D677C}" destId="{8B50886C-F7B7-4E78-9AB5-9D3E660C98AB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4576A7EE-4075-4E5C-849D-EBB9451BB269}" srcId="{C743F0BE-0C7B-457F-BA40-0D586212DE21}" destId="{7294334F-1DB9-4100-8056-90177B3FAD31}" srcOrd="3" destOrd="0" parTransId="{DFFE9A90-A11C-417B-A569-EF7ABCCEBDE2}" sibTransId="{FD0C101F-C50E-4D3B-8A80-78D8873CAD4F}"/>
    <dgm:cxn modelId="{A27937BC-4B52-4234-AE83-E53116941FA0}" srcId="{C743F0BE-0C7B-457F-BA40-0D586212DE21}" destId="{77E3C7A1-0D67-4C4D-9C3E-6B25A2E3D2C8}" srcOrd="0" destOrd="0" parTransId="{F845C217-F945-44A0-9C5A-E721853CCFE6}" sibTransId="{5E6E1CCD-C461-4287-83DE-21DDD94FE65E}"/>
    <dgm:cxn modelId="{AB3DCE47-7FCE-4D04-8C70-EA0D93D13834}" type="presOf" srcId="{77E3C7A1-0D67-4C4D-9C3E-6B25A2E3D2C8}" destId="{1E7F41D9-0E1D-4291-B033-6CA406B2C4FD}" srcOrd="0" destOrd="0" presId="urn:microsoft.com/office/officeart/2008/layout/LinedList"/>
    <dgm:cxn modelId="{BFA8614F-8E86-4C37-BC68-A8EABD908D02}" type="presParOf" srcId="{2CB6222E-48F1-490C-ADBA-B25F5090B21F}" destId="{FC56A3CF-4F85-4D63-BFD7-6A2CF5D275F5}" srcOrd="0" destOrd="0" presId="urn:microsoft.com/office/officeart/2008/layout/LinedList"/>
    <dgm:cxn modelId="{1E7EF85A-6697-4CF2-AB1A-7788DCD37E07}" type="presParOf" srcId="{2CB6222E-48F1-490C-ADBA-B25F5090B21F}" destId="{2E40FAB4-6D95-406D-A4D3-02CF8C15495D}" srcOrd="1" destOrd="0" presId="urn:microsoft.com/office/officeart/2008/layout/LinedList"/>
    <dgm:cxn modelId="{70EA23E2-607C-4804-A996-072ED96AA246}" type="presParOf" srcId="{2E40FAB4-6D95-406D-A4D3-02CF8C15495D}" destId="{1E7F41D9-0E1D-4291-B033-6CA406B2C4FD}" srcOrd="0" destOrd="0" presId="urn:microsoft.com/office/officeart/2008/layout/LinedList"/>
    <dgm:cxn modelId="{9AAA1161-F21F-4E3D-8786-89F7EFA380AE}" type="presParOf" srcId="{2E40FAB4-6D95-406D-A4D3-02CF8C15495D}" destId="{563D52B6-B6B6-479A-B649-B483953C1238}" srcOrd="1" destOrd="0" presId="urn:microsoft.com/office/officeart/2008/layout/LinedList"/>
    <dgm:cxn modelId="{77853191-72E0-42DF-85C9-02C9A942B5DE}" type="presParOf" srcId="{2CB6222E-48F1-490C-ADBA-B25F5090B21F}" destId="{326B0204-FAAC-4DF2-8F60-C492DDC33A71}" srcOrd="2" destOrd="0" presId="urn:microsoft.com/office/officeart/2008/layout/LinedList"/>
    <dgm:cxn modelId="{4587C592-FED5-4A39-873E-A5DECF0A1005}" type="presParOf" srcId="{2CB6222E-48F1-490C-ADBA-B25F5090B21F}" destId="{22F0D139-DB0A-48F7-8923-E9B5C49C160D}" srcOrd="3" destOrd="0" presId="urn:microsoft.com/office/officeart/2008/layout/LinedList"/>
    <dgm:cxn modelId="{E50B7500-91D2-4A4D-9518-3E6ED8D41F66}" type="presParOf" srcId="{22F0D139-DB0A-48F7-8923-E9B5C49C160D}" destId="{E5E0CF57-2D01-4AE6-9656-DE3DA34D7F04}" srcOrd="0" destOrd="0" presId="urn:microsoft.com/office/officeart/2008/layout/LinedList"/>
    <dgm:cxn modelId="{343387C8-2E92-4108-B0B4-0A1CD04CA273}" type="presParOf" srcId="{22F0D139-DB0A-48F7-8923-E9B5C49C160D}" destId="{09694CB6-91D6-4716-9F7C-296C27132026}" srcOrd="1" destOrd="0" presId="urn:microsoft.com/office/officeart/2008/layout/LinedList"/>
    <dgm:cxn modelId="{78406F2E-9FB1-48B2-A440-CB79FD090204}" type="presParOf" srcId="{2CB6222E-48F1-490C-ADBA-B25F5090B21F}" destId="{C10979F1-D467-41F5-9599-5DAC2152DD3B}" srcOrd="4" destOrd="0" presId="urn:microsoft.com/office/officeart/2008/layout/LinedList"/>
    <dgm:cxn modelId="{0A7C9949-E0E5-41E3-A658-DE1982EE010A}" type="presParOf" srcId="{2CB6222E-48F1-490C-ADBA-B25F5090B21F}" destId="{F4AF7198-8E61-439E-9329-0C91970C9E5E}" srcOrd="5" destOrd="0" presId="urn:microsoft.com/office/officeart/2008/layout/LinedList"/>
    <dgm:cxn modelId="{C29CD46F-7B33-4FCB-AA1B-2DD7E69724F3}" type="presParOf" srcId="{F4AF7198-8E61-439E-9329-0C91970C9E5E}" destId="{54D2583C-6A65-4205-88BB-0B54A68A5705}" srcOrd="0" destOrd="0" presId="urn:microsoft.com/office/officeart/2008/layout/LinedList"/>
    <dgm:cxn modelId="{0562B65A-876F-404B-B27C-F81DDFB77D41}" type="presParOf" srcId="{F4AF7198-8E61-439E-9329-0C91970C9E5E}" destId="{23B3A5A7-6B77-41D8-829F-660836A695EF}" srcOrd="1" destOrd="0" presId="urn:microsoft.com/office/officeart/2008/layout/LinedList"/>
    <dgm:cxn modelId="{D94BCF01-FFBF-47CB-8509-C2096629B075}" type="presParOf" srcId="{2CB6222E-48F1-490C-ADBA-B25F5090B21F}" destId="{556CC290-9F1A-45B3-B37C-FBE9967D351D}" srcOrd="6" destOrd="0" presId="urn:microsoft.com/office/officeart/2008/layout/LinedList"/>
    <dgm:cxn modelId="{70A3781B-ADF0-4D9E-967E-0709A4EC8AA0}" type="presParOf" srcId="{2CB6222E-48F1-490C-ADBA-B25F5090B21F}" destId="{04C5C18F-EAAB-4758-BD2B-740C0CA96173}" srcOrd="7" destOrd="0" presId="urn:microsoft.com/office/officeart/2008/layout/LinedList"/>
    <dgm:cxn modelId="{BCEE7CA6-A870-4063-9FB2-F68346A1A5B9}" type="presParOf" srcId="{04C5C18F-EAAB-4758-BD2B-740C0CA96173}" destId="{035C1DEB-2561-4A09-808F-3A2DC4688DD8}" srcOrd="0" destOrd="0" presId="urn:microsoft.com/office/officeart/2008/layout/LinedList"/>
    <dgm:cxn modelId="{AA00176C-D53E-476E-8425-F7D4E9E822FB}" type="presParOf" srcId="{04C5C18F-EAAB-4758-BD2B-740C0CA96173}" destId="{BAD66B8F-53A8-42D2-8B51-FC568F6B6DAD}" srcOrd="1" destOrd="0" presId="urn:microsoft.com/office/officeart/2008/layout/LinedList"/>
    <dgm:cxn modelId="{74ED8D88-60E3-4EB5-AA82-7FCB70B73133}" type="presParOf" srcId="{2CB6222E-48F1-490C-ADBA-B25F5090B21F}" destId="{D27D455E-1CCC-4870-A872-A015037A4025}" srcOrd="8" destOrd="0" presId="urn:microsoft.com/office/officeart/2008/layout/LinedList"/>
    <dgm:cxn modelId="{E0B4219A-3F6F-429D-8C4C-FD5C7395F00D}" type="presParOf" srcId="{2CB6222E-48F1-490C-ADBA-B25F5090B21F}" destId="{4B9A382D-8D54-43AA-9B31-9D5987628D82}" srcOrd="9" destOrd="0" presId="urn:microsoft.com/office/officeart/2008/layout/LinedList"/>
    <dgm:cxn modelId="{49C4161B-0C13-405B-808C-BD778D929218}" type="presParOf" srcId="{4B9A382D-8D54-43AA-9B31-9D5987628D82}" destId="{B73AE588-C248-4DD2-A9A9-52E67709F779}" srcOrd="0" destOrd="0" presId="urn:microsoft.com/office/officeart/2008/layout/LinedList"/>
    <dgm:cxn modelId="{730B4AEC-5B85-453C-A372-673EAF8DA63C}" type="presParOf" srcId="{4B9A382D-8D54-43AA-9B31-9D5987628D82}" destId="{0B35A26D-D45E-4CBC-93F5-BFD24575965F}" srcOrd="1" destOrd="0" presId="urn:microsoft.com/office/officeart/2008/layout/LinedList"/>
    <dgm:cxn modelId="{1CB59543-CA22-45F8-830E-1EFA6265820C}" type="presParOf" srcId="{2CB6222E-48F1-490C-ADBA-B25F5090B21F}" destId="{375B899C-F8E3-435D-BB60-352E62FA995D}" srcOrd="10" destOrd="0" presId="urn:microsoft.com/office/officeart/2008/layout/LinedList"/>
    <dgm:cxn modelId="{0B6CA224-C1EE-401A-91DA-516D8FB25A16}" type="presParOf" srcId="{2CB6222E-48F1-490C-ADBA-B25F5090B21F}" destId="{9FE6B334-3613-457E-B0C3-A333E552979D}" srcOrd="11" destOrd="0" presId="urn:microsoft.com/office/officeart/2008/layout/LinedList"/>
    <dgm:cxn modelId="{B9CCF072-E48F-40C6-A62E-9A06BBAE3203}" type="presParOf" srcId="{9FE6B334-3613-457E-B0C3-A333E552979D}" destId="{9D0CA0F8-B75A-4CBB-9B90-831E13E7D97F}" srcOrd="0" destOrd="0" presId="urn:microsoft.com/office/officeart/2008/layout/LinedList"/>
    <dgm:cxn modelId="{2C574F1D-1F59-4DC0-92AC-2F542C0B2E07}" type="presParOf" srcId="{9FE6B334-3613-457E-B0C3-A333E552979D}" destId="{5D0CBF92-5576-4997-92F4-A496C2733861}" srcOrd="1" destOrd="0" presId="urn:microsoft.com/office/officeart/2008/layout/LinedList"/>
    <dgm:cxn modelId="{5590F734-8D1A-49AD-936F-DCF41D1AE5A4}" type="presParOf" srcId="{2CB6222E-48F1-490C-ADBA-B25F5090B21F}" destId="{012502EA-8E1C-44E2-815E-0FAB317FBFA8}" srcOrd="12" destOrd="0" presId="urn:microsoft.com/office/officeart/2008/layout/LinedList"/>
    <dgm:cxn modelId="{BDA50FAF-8B68-4EFD-88DE-523684E8A014}" type="presParOf" srcId="{2CB6222E-48F1-490C-ADBA-B25F5090B21F}" destId="{C864815C-9126-4D7D-9F56-067AA699E177}" srcOrd="13" destOrd="0" presId="urn:microsoft.com/office/officeart/2008/layout/LinedList"/>
    <dgm:cxn modelId="{5345B7D2-C368-4453-8C2C-0EA328E960FE}" type="presParOf" srcId="{C864815C-9126-4D7D-9F56-067AA699E177}" destId="{8B50886C-F7B7-4E78-9AB5-9D3E660C98AB}" srcOrd="0" destOrd="0" presId="urn:microsoft.com/office/officeart/2008/layout/LinedList"/>
    <dgm:cxn modelId="{0B9AB5D4-B12E-4F7B-981A-241DC7185717}" type="presParOf" srcId="{C864815C-9126-4D7D-9F56-067AA699E177}" destId="{3F205A5E-101C-460E-A4C1-68FDBD5DE16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6A3CF-4F85-4D63-BFD7-6A2CF5D275F5}">
      <dsp:nvSpPr>
        <dsp:cNvPr id="0" name=""/>
        <dsp:cNvSpPr/>
      </dsp:nvSpPr>
      <dsp:spPr>
        <a:xfrm>
          <a:off x="0" y="438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7F41D9-0E1D-4291-B033-6CA406B2C4FD}">
      <dsp:nvSpPr>
        <dsp:cNvPr id="0" name=""/>
        <dsp:cNvSpPr/>
      </dsp:nvSpPr>
      <dsp:spPr>
        <a:xfrm>
          <a:off x="0" y="438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1 Timóteo 4:1-6</a:t>
          </a:r>
          <a:endParaRPr lang="pt-BR" sz="1300" kern="1200" dirty="0"/>
        </a:p>
      </dsp:txBody>
      <dsp:txXfrm>
        <a:off x="0" y="438"/>
        <a:ext cx="6448579" cy="513562"/>
      </dsp:txXfrm>
    </dsp:sp>
    <dsp:sp modelId="{326B0204-FAAC-4DF2-8F60-C492DDC33A71}">
      <dsp:nvSpPr>
        <dsp:cNvPr id="0" name=""/>
        <dsp:cNvSpPr/>
      </dsp:nvSpPr>
      <dsp:spPr>
        <a:xfrm>
          <a:off x="0" y="514001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5E0CF57-2D01-4AE6-9656-DE3DA34D7F04}">
      <dsp:nvSpPr>
        <dsp:cNvPr id="0" name=""/>
        <dsp:cNvSpPr/>
      </dsp:nvSpPr>
      <dsp:spPr>
        <a:xfrm>
          <a:off x="0" y="514001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1. O </a:t>
          </a:r>
          <a:r>
            <a:rPr lang="pt-BR" sz="1300" kern="1200" dirty="0"/>
            <a:t>Espírito diz claramente que nos últimos tempos alguns abandonarão a fé e seguirão espíritos enganadores e doutrinas de demônios.</a:t>
          </a:r>
        </a:p>
      </dsp:txBody>
      <dsp:txXfrm>
        <a:off x="0" y="514001"/>
        <a:ext cx="6448579" cy="513562"/>
      </dsp:txXfrm>
    </dsp:sp>
    <dsp:sp modelId="{C10979F1-D467-41F5-9599-5DAC2152DD3B}">
      <dsp:nvSpPr>
        <dsp:cNvPr id="0" name=""/>
        <dsp:cNvSpPr/>
      </dsp:nvSpPr>
      <dsp:spPr>
        <a:xfrm>
          <a:off x="0" y="1027564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4D2583C-6A65-4205-88BB-0B54A68A5705}">
      <dsp:nvSpPr>
        <dsp:cNvPr id="0" name=""/>
        <dsp:cNvSpPr/>
      </dsp:nvSpPr>
      <dsp:spPr>
        <a:xfrm>
          <a:off x="0" y="1027564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2. Tais </a:t>
          </a:r>
          <a:r>
            <a:rPr lang="pt-BR" sz="1300" kern="1200" dirty="0"/>
            <a:t>ensinamentos vêm de homens hipócritas e mentirosos, que têm a consciência cauterizada</a:t>
          </a:r>
        </a:p>
      </dsp:txBody>
      <dsp:txXfrm>
        <a:off x="0" y="1027564"/>
        <a:ext cx="6448579" cy="513562"/>
      </dsp:txXfrm>
    </dsp:sp>
    <dsp:sp modelId="{556CC290-9F1A-45B3-B37C-FBE9967D351D}">
      <dsp:nvSpPr>
        <dsp:cNvPr id="0" name=""/>
        <dsp:cNvSpPr/>
      </dsp:nvSpPr>
      <dsp:spPr>
        <a:xfrm>
          <a:off x="0" y="1541127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5C1DEB-2561-4A09-808F-3A2DC4688DD8}">
      <dsp:nvSpPr>
        <dsp:cNvPr id="0" name=""/>
        <dsp:cNvSpPr/>
      </dsp:nvSpPr>
      <dsp:spPr>
        <a:xfrm>
          <a:off x="0" y="1541127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3. E </a:t>
          </a:r>
          <a:r>
            <a:rPr lang="pt-BR" sz="1300" kern="1200" dirty="0"/>
            <a:t>proíbem o casamento e o consumo de alimentos que Deus criou para serem recebidos com ação de graças pelos que </a:t>
          </a:r>
          <a:r>
            <a:rPr lang="pt-BR" sz="1300" kern="1200" dirty="0" err="1"/>
            <a:t>crêem</a:t>
          </a:r>
          <a:r>
            <a:rPr lang="pt-BR" sz="1300" kern="1200" dirty="0"/>
            <a:t> e conhecem a verdade.</a:t>
          </a:r>
        </a:p>
      </dsp:txBody>
      <dsp:txXfrm>
        <a:off x="0" y="1541127"/>
        <a:ext cx="6448579" cy="513562"/>
      </dsp:txXfrm>
    </dsp:sp>
    <dsp:sp modelId="{D27D455E-1CCC-4870-A872-A015037A4025}">
      <dsp:nvSpPr>
        <dsp:cNvPr id="0" name=""/>
        <dsp:cNvSpPr/>
      </dsp:nvSpPr>
      <dsp:spPr>
        <a:xfrm>
          <a:off x="0" y="2054689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73AE588-C248-4DD2-A9A9-52E67709F779}">
      <dsp:nvSpPr>
        <dsp:cNvPr id="0" name=""/>
        <dsp:cNvSpPr/>
      </dsp:nvSpPr>
      <dsp:spPr>
        <a:xfrm>
          <a:off x="0" y="2054689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4. Pois </a:t>
          </a:r>
          <a:r>
            <a:rPr lang="pt-BR" sz="1300" kern="1200" dirty="0"/>
            <a:t>tudo o que Deus criou é bom, e nada deve ser rejeitado, se for recebido com ação de graças,</a:t>
          </a:r>
        </a:p>
      </dsp:txBody>
      <dsp:txXfrm>
        <a:off x="0" y="2054689"/>
        <a:ext cx="6448579" cy="513562"/>
      </dsp:txXfrm>
    </dsp:sp>
    <dsp:sp modelId="{375B899C-F8E3-435D-BB60-352E62FA995D}">
      <dsp:nvSpPr>
        <dsp:cNvPr id="0" name=""/>
        <dsp:cNvSpPr/>
      </dsp:nvSpPr>
      <dsp:spPr>
        <a:xfrm>
          <a:off x="0" y="2568252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0CA0F8-B75A-4CBB-9B90-831E13E7D97F}">
      <dsp:nvSpPr>
        <dsp:cNvPr id="0" name=""/>
        <dsp:cNvSpPr/>
      </dsp:nvSpPr>
      <dsp:spPr>
        <a:xfrm>
          <a:off x="0" y="2568252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5. Pois </a:t>
          </a:r>
          <a:r>
            <a:rPr lang="pt-BR" sz="1300" kern="1200" dirty="0"/>
            <a:t>é santificado pela palavra de Deus e pela oração.</a:t>
          </a:r>
        </a:p>
      </dsp:txBody>
      <dsp:txXfrm>
        <a:off x="0" y="2568252"/>
        <a:ext cx="6448579" cy="513562"/>
      </dsp:txXfrm>
    </dsp:sp>
    <dsp:sp modelId="{012502EA-8E1C-44E2-815E-0FAB317FBFA8}">
      <dsp:nvSpPr>
        <dsp:cNvPr id="0" name=""/>
        <dsp:cNvSpPr/>
      </dsp:nvSpPr>
      <dsp:spPr>
        <a:xfrm>
          <a:off x="0" y="3081815"/>
          <a:ext cx="644857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B50886C-F7B7-4E78-9AB5-9D3E660C98AB}">
      <dsp:nvSpPr>
        <dsp:cNvPr id="0" name=""/>
        <dsp:cNvSpPr/>
      </dsp:nvSpPr>
      <dsp:spPr>
        <a:xfrm>
          <a:off x="0" y="3081815"/>
          <a:ext cx="6448579" cy="51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kern="1200" dirty="0" smtClean="0"/>
            <a:t>6. Se </a:t>
          </a:r>
          <a:r>
            <a:rPr lang="pt-BR" sz="1300" kern="1200" dirty="0"/>
            <a:t>você transmitir essas instruções aos irmãos, será um bom ministro de Cristo Jesus, nutrido com as verdades da fé e da boa doutrina que tem seguido.</a:t>
          </a:r>
        </a:p>
      </dsp:txBody>
      <dsp:txXfrm>
        <a:off x="0" y="3081815"/>
        <a:ext cx="6448579" cy="513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7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61" y="1000897"/>
            <a:ext cx="6518116" cy="483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844350" y="5044432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kumimoji="0" lang="pt-BR" altLang="pt-BR" sz="2000" b="1" i="0" u="none" strike="noStrike" normalizeH="0" baseline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1 </a:t>
            </a:r>
            <a: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normalizeH="0" baseline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normalizeH="0" baseline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642919" y="169316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Lição </a:t>
            </a:r>
            <a:r>
              <a:rPr lang="pt-BR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13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A APOSTASIA, DOS ÚLTIMOS DIAS</a:t>
            </a:r>
            <a:endParaRPr lang="pt-BR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https://www.editorabetel.com.br/uploads/imagens/61b26add740a5_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431292"/>
            <a:ext cx="4460789" cy="642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692574" y="1865872"/>
            <a:ext cx="3250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sz="1600" b="1" i="0" dirty="0">
                <a:effectLst/>
                <a:latin typeface="Nunito Sans"/>
              </a:rPr>
              <a:t>Texto de Referência: </a:t>
            </a:r>
            <a:r>
              <a:rPr lang="pt-BR" sz="1600" b="1" dirty="0">
                <a:latin typeface="Nunito Sans"/>
              </a:rPr>
              <a:t>1 </a:t>
            </a:r>
            <a:r>
              <a:rPr lang="pt-BR" sz="1600" b="1" dirty="0" err="1">
                <a:latin typeface="Nunito Sans"/>
              </a:rPr>
              <a:t>Tm</a:t>
            </a:r>
            <a:r>
              <a:rPr lang="pt-BR" sz="1600" b="1" dirty="0">
                <a:latin typeface="Nunito Sans"/>
              </a:rPr>
              <a:t> 4.1-6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457700"/>
            <a:ext cx="2853770" cy="31345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b="1" dirty="0">
                <a:latin typeface="Arial Black" pitchFamily="34" charset="0"/>
              </a:rPr>
              <a:t>"Virá o tempo em que não sofrerão a sã doutrina, mas tendo comichão nos ouvidos, amontoarão para si doutores, conforme as suas próprias concupiscências". 2Tm 4.3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781168" y="3500143"/>
            <a:ext cx="2520081" cy="31345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atin typeface="Arial Black" pitchFamily="34" charset="0"/>
                <a:cs typeface="Times New Roman" pitchFamily="18" charset="0"/>
              </a:rPr>
              <a:t>A apostasia é sinal da iminente vinda de Cristo.</a:t>
            </a:r>
            <a:endParaRPr lang="pt-BR" sz="24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47476" y="3457700"/>
            <a:ext cx="2760148" cy="32598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- Conceituar a palavra apostasia;</a:t>
            </a:r>
          </a:p>
          <a:p>
            <a:pPr marL="285750" indent="-285750">
              <a:buFont typeface="Wingdings" pitchFamily="2" charset="2"/>
              <a:buChar char="ü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- Enumerar os aspectos da apostasia;</a:t>
            </a:r>
          </a:p>
          <a:p>
            <a:pPr marL="285750" indent="-285750">
              <a:buFont typeface="Wingdings" pitchFamily="2" charset="2"/>
              <a:buChar char="ü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- Compreender que é possível vencer o espírito da apostasia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. 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1211" y="3457701"/>
            <a:ext cx="2143125" cy="31345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>
                <a:solidFill>
                  <a:schemeClr val="tx1"/>
                </a:solidFill>
                <a:latin typeface="Arial Black" pitchFamily="34" charset="0"/>
              </a:rPr>
              <a:t>Oremos para que Deus nos dê graça e força para vencer os tempos trabalhosos.</a:t>
            </a:r>
            <a:endParaRPr lang="pt-BR" sz="2000" dirty="0">
              <a:solidFill>
                <a:schemeClr val="tx1"/>
              </a:solidFill>
              <a:latin typeface="Calisto MT" panose="02040603050505030304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2945879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280259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2948171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2948171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318807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2951677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271" y="2280961"/>
            <a:ext cx="609116" cy="60911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085233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227995" y="3566415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APOSTASIA, DOS ÚLTIMOS DIAS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190" y="695611"/>
            <a:ext cx="3097146" cy="115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518058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87606108"/>
              </p:ext>
            </p:extLst>
          </p:nvPr>
        </p:nvGraphicFramePr>
        <p:xfrm>
          <a:off x="5103341" y="1964724"/>
          <a:ext cx="6448579" cy="3595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93" y="1216025"/>
            <a:ext cx="4709939" cy="483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537681" y="1366371"/>
            <a:ext cx="5378985" cy="527687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Palavra de Deus faz recomendações acerca da apostasia dos últimos dias. </a:t>
            </a:r>
            <a:r>
              <a:rPr lang="pt-B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Cabe a nós nos preparar e nos orientar conforme a Palavra de Deus para que não venhamos ser presas fáceis de lobos vestidos de ovelha.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4981297" y="3181540"/>
            <a:ext cx="1216152" cy="576072"/>
          </a:xfrm>
          <a:prstGeom prst="left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9" y="1253266"/>
            <a:ext cx="4653948" cy="422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52519" y="1604843"/>
            <a:ext cx="56223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800" b="1" dirty="0"/>
              <a:t>"O conhecimento de Deus e uma vida de oração nos darão vitória ante a apostasia".</a:t>
            </a: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136820"/>
            <a:ext cx="5545009" cy="443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4038CB10-1F5C-4D54-9DF7-12586DE5B0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6697362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- O QUE SIGNIFICA APOSTASIA?</a:t>
            </a:r>
            <a:endParaRPr lang="pt-BR" sz="36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49979" y="412923"/>
            <a:ext cx="3854653" cy="56223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 expressão "apostasia traz a ideia de renegar algo; na maioria das vezes, traz o sentido de renunciar as crenças de uma determinada religião ou abandonar a fé.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termo latim "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apostasía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", significa abandono de um partido.</a:t>
            </a:r>
            <a:endParaRPr lang="pt-BR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79" y="2496065"/>
            <a:ext cx="5968313" cy="3830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4" y="981996"/>
            <a:ext cx="5453449" cy="639762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Apostasia doutrinária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7738" y="994352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1.2. Apostasia moral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5" y="282082"/>
            <a:ext cx="9656785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 - O QUE SIGNIFICA APOSTASIA?</a:t>
            </a:r>
            <a:endParaRPr lang="pt-BR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7" y="1760281"/>
            <a:ext cx="5552305" cy="4651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Paulo é enfático ao dizer a respeito da apostasia doutrinária. Que Deus nos dê discernimento espiritual para que venhamos combater estes falsos mestres. Na visão de Judas, estes homens se assemelham a nuvens sem água que são levados pelo vento e árvores sem raiz e infrutíferas (</a:t>
            </a:r>
            <a:r>
              <a:rPr lang="pt-BR" sz="2000" b="1" dirty="0" err="1">
                <a:latin typeface="Arial" pitchFamily="34" charset="0"/>
                <a:cs typeface="Arial" pitchFamily="34" charset="0"/>
              </a:rPr>
              <a:t>Jd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 12). </a:t>
            </a:r>
            <a:r>
              <a:rPr lang="pt-BR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 Bíblia diz que temos a unção do Santo e sabemos tudo porque conhecemos a verdade (1Jo 2.20</a:t>
            </a:r>
            <a:r>
              <a:rPr lang="pt-BR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BR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5" y="1634114"/>
            <a:ext cx="5671753" cy="5078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apostasia moral se caracteriza pelo abandono de uma vida de santificação e pelo retorno às práticas da </a:t>
            </a:r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natureza pecaminosa. 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Algumas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das características do desvio moral são: avareza, soberba, amizade aos deleites, e não ser amigo de Deus. Urge à igreja viver em 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santificação!</a:t>
            </a:r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5869459" y="2018165"/>
            <a:ext cx="5584073" cy="2743200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A apostasia dos últimos tempos nos mostra o quanto precisamos estar alertas, pois a volta de Cristo se aproxima". </a:t>
            </a:r>
            <a:endParaRPr lang="pt-BR" sz="28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 smtClean="0">
                <a:latin typeface="Arial Black" pitchFamily="34" charset="0"/>
                <a:ea typeface="Calibri"/>
                <a:cs typeface="Times New Roman"/>
              </a:rPr>
              <a:t>Pr</a:t>
            </a: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. Davi </a:t>
            </a:r>
            <a:r>
              <a:rPr lang="pt-BR" sz="2800" dirty="0" err="1">
                <a:latin typeface="Arial Black" pitchFamily="34" charset="0"/>
                <a:ea typeface="Calibri"/>
                <a:cs typeface="Times New Roman"/>
              </a:rPr>
              <a:t>Nacif</a:t>
            </a:r>
            <a:endParaRPr lang="pt-BR" sz="2800" dirty="0"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9" y="1408669"/>
            <a:ext cx="4843848" cy="412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09" y="62807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32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OS </a:t>
            </a: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ÚLTIMOS DIAS SERÃO TEMPOS TRABALHOSOS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3016" y="2242291"/>
            <a:ext cx="5750011" cy="334848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/>
              <a:t>Paulo diz que ainda que sejamos infiéis, Deus permanece fiel, pois não pode negar a Sua própria natureza (2Tm 2.13). Ao sermos provados, é imprescindível, que estejamos convictos de que Deus está ao nosso lado.</a:t>
            </a:r>
            <a:endParaRPr lang="pt-BR" sz="2400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27" y="3224213"/>
            <a:ext cx="1235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702" y="1572255"/>
            <a:ext cx="4728519" cy="402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5733535" y="858313"/>
            <a:ext cx="6458465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Desviarão seus ouvidos da verdade</a:t>
            </a:r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399535" y="234777"/>
            <a:ext cx="11792465" cy="768242"/>
          </a:xfrm>
        </p:spPr>
        <p:txBody>
          <a:bodyPr/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OS ÚLTIMOS DIAS SERÃO TEMPOS TRABALHOSOS</a:t>
            </a:r>
            <a:endParaRPr lang="pt-BR" sz="32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595217"/>
            <a:ext cx="5787082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" pitchFamily="34" charset="0"/>
                <a:cs typeface="Arial" pitchFamily="34" charset="0"/>
              </a:rPr>
              <a:t>Pelas características dos homens e suas ações, percebemos que neste tempo as pessoas viverão a libertinagem e serão dominados pelo hedonismo. Conforme diz o texto, os homens serão amantes de si mesmos, vivendo uma vida sem pensar nos outros, ou seja, o egoísmo será manifesto em sua plenitude. </a:t>
            </a:r>
            <a:r>
              <a:rPr lang="pt-B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Este é o retrato de uma sociedade sem Deus e que vive à mercê de seus </a:t>
            </a:r>
            <a:r>
              <a:rPr lang="pt-BR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deleites.</a:t>
            </a:r>
            <a:endParaRPr lang="pt-BR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573412"/>
            <a:ext cx="573353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bg1"/>
                </a:solidFill>
              </a:rPr>
              <a:t>Paulo salienta a Timóteo que chegaria um tempo em que as pessoas não aguentariam ouvir a verdade, pois teriam comichão nos ouvidos e, como consequência, estabeleceriam líderes que apoiassem seu estilo de vida (2Tm 4.3-4). </a:t>
            </a:r>
            <a:r>
              <a:rPr lang="pt-BR" sz="2400" b="1" dirty="0">
                <a:solidFill>
                  <a:srgbClr val="FFC000"/>
                </a:solidFill>
              </a:rPr>
              <a:t>Percebemos o esforço de alguns lideres tentando ajustar o Evangelho às pessoas; quando, na realidade, as pessoas é que necessitam ajustar a sua vida ao Evangelho. </a:t>
            </a:r>
            <a:endParaRPr lang="pt-BR" sz="2800" b="1" dirty="0">
              <a:solidFill>
                <a:srgbClr val="FFC0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794817"/>
            <a:ext cx="5441092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sociedade entregue ao pecado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5" y="545221"/>
            <a:ext cx="1135585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COMBATENDO O ESPÍRITO DA APOSTASIA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816" y="2048433"/>
            <a:ext cx="5704704" cy="347472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 smtClean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tx1"/>
                </a:solidFill>
                <a:latin typeface="Eras Bold ITC" pitchFamily="34" charset="0"/>
              </a:rPr>
              <a:t>E inevitável que ocorram os levantes e venham os ventos de doutrina. A igreja primitiva sofreu tenazmente com as muitas heresias e perseguições, mas a obra seguiu adiante, pois a igreja perseverava na doutrina dos Apóstolos, na oração e na comunhão (At 2.42-43</a:t>
            </a:r>
            <a:r>
              <a:rPr lang="pt-BR" dirty="0" smtClean="0">
                <a:solidFill>
                  <a:schemeClr val="tx1"/>
                </a:solidFill>
                <a:latin typeface="Eras Bold ITC" pitchFamily="34" charset="0"/>
              </a:rPr>
              <a:t>).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r="12217" b="10231"/>
          <a:stretch/>
        </p:blipFill>
        <p:spPr bwMode="auto">
          <a:xfrm>
            <a:off x="6635578" y="1873248"/>
            <a:ext cx="5078627" cy="374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COMBATENDO O ESPÍRITO DA APOSTASIA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632365"/>
            <a:ext cx="5609968" cy="4770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Diante do quadro de degradação moral e doutrinária que viria sobre o mundo, Paulo aconselha Timóteo a permanecer naquilo que aprendeu. A Escritura, é proveitosa para ensinar, redarguir, corrigir e instruir em justiça (2Tm 3.16). </a:t>
            </a:r>
            <a:r>
              <a:rPr lang="pt-BR" sz="2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Evangelho, que é o poder de Deus na transformação da sociedade. Não podemos nos curvar diante das conveniências dos falsos ensinamentos. Evangelho é mudança de vida e renúncia.</a:t>
            </a:r>
            <a:endParaRPr lang="pt-BR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4651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1600" dirty="0" smtClean="0"/>
              <a:t>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Os tempos podem ser trabalhosos, mas precisamos avançar. Jesus deixou claro que as portas do inferno não prevalecerão contra a Igreja (</a:t>
            </a:r>
            <a:r>
              <a:rPr lang="pt-BR" sz="2000" b="1" dirty="0" err="1">
                <a:latin typeface="Arial" pitchFamily="34" charset="0"/>
                <a:cs typeface="Arial" pitchFamily="34" charset="0"/>
              </a:rPr>
              <a:t>Mt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 16.18). O Deus que confiou a nós tamanha responsabilidade é fiel para nos fortalecer todos os dias; capacitando-nos a batalhar pela fé no cumprimento da carreira. </a:t>
            </a:r>
            <a:r>
              <a:rPr lang="pt-BR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Paulo teve a honra de dizer: "Combati o bom combati, acabei a carreira e guardei a fé (2Tm 4.7).</a:t>
            </a:r>
            <a:endParaRPr lang="pt-BR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163862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Permanecendo na verdade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441987" y="1166189"/>
            <a:ext cx="57086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Seja sóbrio e cumpra o seu ministério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13. </a:t>
            </a:r>
            <a:r>
              <a:rPr lang="pt-BR" dirty="0"/>
              <a:t>1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3890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Não podemos perder tempo com falsos mestres e suas inovações, o Evangelho de Cristo possui tudo o que o ser humano precisa para vencer essa jornada e alcançar os Céus.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7" y="1043084"/>
            <a:ext cx="4713287" cy="483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3793</TotalTime>
  <Words>804</Words>
  <Application>Microsoft Office PowerPoint</Application>
  <PresentationFormat>Personalizar</PresentationFormat>
  <Paragraphs>83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 - O QUE SIGNIFICA APOSTASIA?</vt:lpstr>
      <vt:lpstr>1  - O QUE SIGNIFICA APOSTASIA?</vt:lpstr>
      <vt:lpstr>Apresentação do PowerPoint</vt:lpstr>
      <vt:lpstr>2 - OS ÚLTIMOS DIAS SERÃO TEMPOS TRABALHOSOS</vt:lpstr>
      <vt:lpstr>2 - OS ÚLTIMOS DIAS SERÃO TEMPOS TRABALHOSOS</vt:lpstr>
      <vt:lpstr>3 - COMBATENDO O ESPÍRITO DA APOSTASIA</vt:lpstr>
      <vt:lpstr>3 - COMBATENDO O ESPÍRITO DA APOSTASIA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118</cp:revision>
  <dcterms:created xsi:type="dcterms:W3CDTF">2021-10-01T12:08:12Z</dcterms:created>
  <dcterms:modified xsi:type="dcterms:W3CDTF">2022-03-25T21:46:43Z</dcterms:modified>
</cp:coreProperties>
</file>