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9BA8EA7-D0E8-46C1-A03C-3D819E7FAC6E}">
      <dgm:prSet custT="1"/>
      <dgm:spPr/>
      <dgm:t>
        <a:bodyPr/>
        <a:lstStyle/>
        <a:p>
          <a:pPr algn="l"/>
          <a:r>
            <a:rPr lang="pt-BR" sz="1050" b="1" i="0" baseline="0" dirty="0" smtClean="0">
              <a:latin typeface="Arial" pitchFamily="34" charset="0"/>
              <a:cs typeface="Arial" pitchFamily="34" charset="0"/>
            </a:rPr>
            <a:t>Efésios 4:20-29</a:t>
          </a:r>
          <a:endParaRPr lang="pt-BR" sz="1050" b="1" i="0" baseline="0" dirty="0" smtClean="0">
            <a:latin typeface="Arial" pitchFamily="34" charset="0"/>
            <a:cs typeface="Arial" pitchFamily="34" charset="0"/>
          </a:endParaRPr>
        </a:p>
      </dgm:t>
    </dgm:pt>
    <dgm:pt modelId="{E7F058DD-8A25-4B3F-B124-BABDD2217D77}" type="parTrans" cxnId="{10D8E2EC-0A56-4149-BFB2-065F9B343699}">
      <dgm:prSet/>
      <dgm:spPr/>
      <dgm:t>
        <a:bodyPr/>
        <a:lstStyle/>
        <a:p>
          <a:endParaRPr lang="pt-BR"/>
        </a:p>
      </dgm:t>
    </dgm:pt>
    <dgm:pt modelId="{D5E12C59-340E-4CB9-A56C-BC082F510DB5}" type="sibTrans" cxnId="{10D8E2EC-0A56-4149-BFB2-065F9B343699}">
      <dgm:prSet/>
      <dgm:spPr/>
      <dgm:t>
        <a:bodyPr/>
        <a:lstStyle/>
        <a:p>
          <a:endParaRPr lang="pt-BR"/>
        </a:p>
      </dgm:t>
    </dgm:pt>
    <dgm:pt modelId="{2DCEA700-F6E9-4998-9338-D11FF45CA4CC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20.Todavia</a:t>
          </a:r>
          <a:r>
            <a:rPr lang="pt-BR" sz="1000" dirty="0">
              <a:latin typeface="Arial" pitchFamily="34" charset="0"/>
              <a:cs typeface="Arial" pitchFamily="34" charset="0"/>
            </a:rPr>
            <a:t>, não foi assim que vocês aprenderam de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Cristo.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662727DA-A040-444B-9718-B9BDADB35BCE}" type="sibTrans" cxnId="{10355318-3C21-481E-A61A-5D71CDAD1245}">
      <dgm:prSet/>
      <dgm:spPr/>
      <dgm:t>
        <a:bodyPr/>
        <a:lstStyle/>
        <a:p>
          <a:endParaRPr lang="pt-BR"/>
        </a:p>
      </dgm:t>
    </dgm:pt>
    <dgm:pt modelId="{1D62DAD0-0DE8-402F-8CF9-F689F7C2191D}" type="parTrans" cxnId="{10355318-3C21-481E-A61A-5D71CDAD1245}">
      <dgm:prSet/>
      <dgm:spPr/>
      <dgm:t>
        <a:bodyPr/>
        <a:lstStyle/>
        <a:p>
          <a:endParaRPr lang="pt-BR"/>
        </a:p>
      </dgm:t>
    </dgm:pt>
    <dgm:pt modelId="{B1936C5A-4B81-43F3-9B18-243E2C1639F5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21.De </a:t>
          </a:r>
          <a:r>
            <a:rPr lang="pt-BR" sz="1000" dirty="0">
              <a:latin typeface="Arial" pitchFamily="34" charset="0"/>
              <a:cs typeface="Arial" pitchFamily="34" charset="0"/>
            </a:rPr>
            <a:t>fato, vocês ouviram falar dele, e nele foram ensinados de acordo com a verdade que está em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Jesus.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776CBDED-DA3C-4EDA-9B8C-F658B638174E}" type="sibTrans" cxnId="{EACAF106-3D8C-428E-927C-54636820097A}">
      <dgm:prSet/>
      <dgm:spPr/>
      <dgm:t>
        <a:bodyPr/>
        <a:lstStyle/>
        <a:p>
          <a:endParaRPr lang="pt-BR"/>
        </a:p>
      </dgm:t>
    </dgm:pt>
    <dgm:pt modelId="{18647480-C7DE-440E-B21A-CC423DA86BCD}" type="parTrans" cxnId="{EACAF106-3D8C-428E-927C-54636820097A}">
      <dgm:prSet/>
      <dgm:spPr/>
      <dgm:t>
        <a:bodyPr/>
        <a:lstStyle/>
        <a:p>
          <a:endParaRPr lang="pt-BR"/>
        </a:p>
      </dgm:t>
    </dgm:pt>
    <dgm:pt modelId="{19528611-45FB-43AF-9679-BE24E17EBEA6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22. Quanto </a:t>
          </a:r>
          <a:r>
            <a:rPr lang="pt-BR" sz="1000" dirty="0">
              <a:latin typeface="Arial" pitchFamily="34" charset="0"/>
              <a:cs typeface="Arial" pitchFamily="34" charset="0"/>
            </a:rPr>
            <a:t>à antiga maneira de viver, vocês foram ensinados a despir-se do velho homem, que se corrompe por desejos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enganosos,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BA344718-DD18-457B-84E3-8A4C2682221C}" type="sibTrans" cxnId="{AE70050B-E9C3-402E-9C8A-7C6A83471B97}">
      <dgm:prSet/>
      <dgm:spPr/>
      <dgm:t>
        <a:bodyPr/>
        <a:lstStyle/>
        <a:p>
          <a:endParaRPr lang="pt-BR"/>
        </a:p>
      </dgm:t>
    </dgm:pt>
    <dgm:pt modelId="{240DA971-223B-4D0D-B60F-64A8C89A22D9}" type="parTrans" cxnId="{AE70050B-E9C3-402E-9C8A-7C6A83471B97}">
      <dgm:prSet/>
      <dgm:spPr/>
      <dgm:t>
        <a:bodyPr/>
        <a:lstStyle/>
        <a:p>
          <a:endParaRPr lang="pt-BR"/>
        </a:p>
      </dgm:t>
    </dgm:pt>
    <dgm:pt modelId="{01B0C55A-7B20-461F-8CAC-CAB556B05EF5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24. a </a:t>
          </a:r>
          <a:r>
            <a:rPr lang="pt-BR" sz="1000" dirty="0">
              <a:latin typeface="Arial" pitchFamily="34" charset="0"/>
              <a:cs typeface="Arial" pitchFamily="34" charset="0"/>
            </a:rPr>
            <a:t>serem renovados no modo de pensar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e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CF4A36BC-EA8D-4947-B292-03E5EB1417A7}" type="sibTrans" cxnId="{5B3DCF69-419D-4324-A805-3D4028A30EC3}">
      <dgm:prSet/>
      <dgm:spPr/>
      <dgm:t>
        <a:bodyPr/>
        <a:lstStyle/>
        <a:p>
          <a:endParaRPr lang="pt-BR"/>
        </a:p>
      </dgm:t>
    </dgm:pt>
    <dgm:pt modelId="{82BEAB7F-57CB-4655-A71F-42782E427C48}" type="parTrans" cxnId="{5B3DCF69-419D-4324-A805-3D4028A30EC3}">
      <dgm:prSet/>
      <dgm:spPr/>
      <dgm:t>
        <a:bodyPr/>
        <a:lstStyle/>
        <a:p>
          <a:endParaRPr lang="pt-BR"/>
        </a:p>
      </dgm:t>
    </dgm:pt>
    <dgm:pt modelId="{23D28B77-A508-4519-9EC9-8651D8A1B7E8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25. a </a:t>
          </a:r>
          <a:r>
            <a:rPr lang="pt-BR" sz="1000" dirty="0">
              <a:latin typeface="Arial" pitchFamily="34" charset="0"/>
              <a:cs typeface="Arial" pitchFamily="34" charset="0"/>
            </a:rPr>
            <a:t>revestir-se do novo homem, criado para ser semelhante a Deus em justiça e em santidade provenientes da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verdade.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79E4B55B-97C0-4160-9DC8-03EE2712F75A}" type="sibTrans" cxnId="{D43C6BD4-5E57-44C2-B313-B2AE57F7E370}">
      <dgm:prSet/>
      <dgm:spPr/>
      <dgm:t>
        <a:bodyPr/>
        <a:lstStyle/>
        <a:p>
          <a:endParaRPr lang="pt-BR"/>
        </a:p>
      </dgm:t>
    </dgm:pt>
    <dgm:pt modelId="{E3CEF228-5F75-407C-8818-B8F231B55BEE}" type="parTrans" cxnId="{D43C6BD4-5E57-44C2-B313-B2AE57F7E370}">
      <dgm:prSet/>
      <dgm:spPr/>
      <dgm:t>
        <a:bodyPr/>
        <a:lstStyle/>
        <a:p>
          <a:endParaRPr lang="pt-BR"/>
        </a:p>
      </dgm:t>
    </dgm:pt>
    <dgm:pt modelId="{2BA89F57-FFF8-4FF7-9008-BD33D19C455F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26. Portanto</a:t>
          </a:r>
          <a:r>
            <a:rPr lang="pt-BR" sz="1000" dirty="0">
              <a:latin typeface="Arial" pitchFamily="34" charset="0"/>
              <a:cs typeface="Arial" pitchFamily="34" charset="0"/>
            </a:rPr>
            <a:t>, cada um de vocês deve abandonar a mentira e falar a verdade ao seu próximo, pois todos somos membros de um mesmo corpo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.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1A0A1B43-D0F6-4EE5-B8FE-1A03D6866A14}" type="sibTrans" cxnId="{7DBEBC15-7BCE-473F-BC8E-33F5A0F50DB6}">
      <dgm:prSet/>
      <dgm:spPr/>
      <dgm:t>
        <a:bodyPr/>
        <a:lstStyle/>
        <a:p>
          <a:endParaRPr lang="pt-BR"/>
        </a:p>
      </dgm:t>
    </dgm:pt>
    <dgm:pt modelId="{44B3C5B4-4A86-4A07-9134-018954851894}" type="parTrans" cxnId="{7DBEBC15-7BCE-473F-BC8E-33F5A0F50DB6}">
      <dgm:prSet/>
      <dgm:spPr/>
      <dgm:t>
        <a:bodyPr/>
        <a:lstStyle/>
        <a:p>
          <a:endParaRPr lang="pt-BR"/>
        </a:p>
      </dgm:t>
    </dgm:pt>
    <dgm:pt modelId="{0747E21B-1C67-450C-AB63-43172239D42F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29. Nenhuma </a:t>
          </a:r>
          <a:r>
            <a:rPr lang="pt-BR" sz="1000" dirty="0">
              <a:latin typeface="Arial" pitchFamily="34" charset="0"/>
              <a:cs typeface="Arial" pitchFamily="34" charset="0"/>
            </a:rPr>
            <a:t>palavra torpe saia da boca de vocês, mas apenas a que for útil para edificar os outros, conforme a necessidade, para que conceda graça aos que a 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ouvem.</a:t>
          </a:r>
          <a:endParaRPr lang="pt-BR" sz="1000" dirty="0">
            <a:latin typeface="Arial" pitchFamily="34" charset="0"/>
            <a:cs typeface="Arial" pitchFamily="34" charset="0"/>
          </a:endParaRPr>
        </a:p>
      </dgm:t>
    </dgm:pt>
    <dgm:pt modelId="{9595E291-C78B-4191-A172-44E4CAB598CA}" type="sibTrans" cxnId="{8004D874-CA94-44FA-8F9B-EC86CD9A5EAC}">
      <dgm:prSet/>
      <dgm:spPr/>
      <dgm:t>
        <a:bodyPr/>
        <a:lstStyle/>
        <a:p>
          <a:endParaRPr lang="pt-BR"/>
        </a:p>
      </dgm:t>
    </dgm:pt>
    <dgm:pt modelId="{78485ECA-F30E-46B6-BD67-73391E498522}" type="parTrans" cxnId="{8004D874-CA94-44FA-8F9B-EC86CD9A5EAC}">
      <dgm:prSet/>
      <dgm:spPr/>
      <dgm:t>
        <a:bodyPr/>
        <a:lstStyle/>
        <a:p>
          <a:endParaRPr lang="pt-BR"/>
        </a:p>
      </dgm:t>
    </dgm:pt>
    <dgm:pt modelId="{46CE31CC-316B-48DE-877B-F10FE96961BE}">
      <dgm:prSet custT="1"/>
      <dgm:spPr/>
      <dgm:t>
        <a:bodyPr/>
        <a:lstStyle/>
        <a:p>
          <a:endParaRPr lang="pt-BR" sz="1000" dirty="0" smtClean="0">
            <a:latin typeface="Arial" pitchFamily="34" charset="0"/>
            <a:cs typeface="Arial" pitchFamily="34" charset="0"/>
          </a:endParaRPr>
        </a:p>
        <a:p>
          <a:r>
            <a:rPr lang="pt-BR" sz="1000" dirty="0" smtClean="0">
              <a:latin typeface="Arial" pitchFamily="34" charset="0"/>
              <a:cs typeface="Arial" pitchFamily="34" charset="0"/>
            </a:rPr>
            <a:t>28. O </a:t>
          </a:r>
          <a:r>
            <a:rPr lang="pt-BR" sz="1000" dirty="0">
              <a:latin typeface="Arial" pitchFamily="34" charset="0"/>
              <a:cs typeface="Arial" pitchFamily="34" charset="0"/>
            </a:rPr>
            <a:t>que furtava não furte mais; antes trabalhe, fazendo algo de útil com as mãos, para que tenha o que repartir com quem estiver em necessidade.</a:t>
          </a:r>
        </a:p>
      </dgm:t>
    </dgm:pt>
    <dgm:pt modelId="{45E6BFE2-6B2D-434E-99D0-3D32B6086E2D}" type="sibTrans" cxnId="{FB557211-4A26-4622-A8D6-44A5CCC935E2}">
      <dgm:prSet/>
      <dgm:spPr/>
      <dgm:t>
        <a:bodyPr/>
        <a:lstStyle/>
        <a:p>
          <a:endParaRPr lang="pt-BR"/>
        </a:p>
      </dgm:t>
    </dgm:pt>
    <dgm:pt modelId="{0D97AAB4-296C-4B80-8D2D-0CAF6CB5069C}" type="parTrans" cxnId="{FB557211-4A26-4622-A8D6-44A5CCC935E2}">
      <dgm:prSet/>
      <dgm:spPr/>
      <dgm:t>
        <a:bodyPr/>
        <a:lstStyle/>
        <a:p>
          <a:endParaRPr lang="pt-BR"/>
        </a:p>
      </dgm:t>
    </dgm:pt>
    <dgm:pt modelId="{6DAE32F1-07ED-4318-B613-C7F6DB98B81A}">
      <dgm:prSet custT="1"/>
      <dgm:spPr/>
      <dgm:t>
        <a:bodyPr/>
        <a:lstStyle/>
        <a:p>
          <a:r>
            <a:rPr lang="pt-BR" sz="1000" smtClean="0">
              <a:latin typeface="Arial" pitchFamily="34" charset="0"/>
              <a:cs typeface="Arial" pitchFamily="34" charset="0"/>
            </a:rPr>
            <a:t>27</a:t>
          </a:r>
          <a:r>
            <a:rPr lang="pt-BR" sz="1000" dirty="0" smtClean="0">
              <a:latin typeface="Arial" pitchFamily="34" charset="0"/>
              <a:cs typeface="Arial" pitchFamily="34" charset="0"/>
            </a:rPr>
            <a:t>. e </a:t>
          </a:r>
          <a:r>
            <a:rPr lang="pt-BR" sz="1000" dirty="0">
              <a:latin typeface="Arial" pitchFamily="34" charset="0"/>
              <a:cs typeface="Arial" pitchFamily="34" charset="0"/>
            </a:rPr>
            <a:t>não </a:t>
          </a:r>
          <a:r>
            <a:rPr lang="pt-BR" sz="1000" dirty="0" err="1">
              <a:latin typeface="Arial" pitchFamily="34" charset="0"/>
              <a:cs typeface="Arial" pitchFamily="34" charset="0"/>
            </a:rPr>
            <a:t>dêem</a:t>
          </a:r>
          <a:r>
            <a:rPr lang="pt-BR" sz="1000" dirty="0">
              <a:latin typeface="Arial" pitchFamily="34" charset="0"/>
              <a:cs typeface="Arial" pitchFamily="34" charset="0"/>
            </a:rPr>
            <a:t> lugar ao diabo.</a:t>
          </a:r>
        </a:p>
      </dgm:t>
    </dgm:pt>
    <dgm:pt modelId="{0CBBCBFD-8E61-41E2-BEBF-7D62606C3388}" type="sibTrans" cxnId="{E0C77F3F-F59C-4689-9D29-9506C48D1293}">
      <dgm:prSet/>
      <dgm:spPr/>
      <dgm:t>
        <a:bodyPr/>
        <a:lstStyle/>
        <a:p>
          <a:endParaRPr lang="pt-BR"/>
        </a:p>
      </dgm:t>
    </dgm:pt>
    <dgm:pt modelId="{290EC014-E9C0-423A-B35C-EA3F1F463D3E}" type="parTrans" cxnId="{E0C77F3F-F59C-4689-9D29-9506C48D1293}">
      <dgm:prSet/>
      <dgm:spPr/>
      <dgm:t>
        <a:bodyPr/>
        <a:lstStyle/>
        <a:p>
          <a:endParaRPr lang="pt-BR"/>
        </a:p>
      </dgm:t>
    </dgm:pt>
    <dgm:pt modelId="{B165DDE8-8F9B-403F-AEC5-A2164EF28789}">
      <dgm:prSet custT="1"/>
      <dgm:spPr/>
      <dgm:t>
        <a:bodyPr/>
        <a:lstStyle/>
        <a:p>
          <a:r>
            <a:rPr lang="pt-BR" sz="1000" dirty="0" smtClean="0">
              <a:latin typeface="Arial" pitchFamily="34" charset="0"/>
              <a:cs typeface="Arial" pitchFamily="34" charset="0"/>
            </a:rPr>
            <a:t>23. "Quando </a:t>
          </a:r>
          <a:r>
            <a:rPr lang="pt-BR" sz="1000" dirty="0">
              <a:latin typeface="Arial" pitchFamily="34" charset="0"/>
              <a:cs typeface="Arial" pitchFamily="34" charset="0"/>
            </a:rPr>
            <a:t>vocês ficarem irados, não pequem". </a:t>
          </a:r>
          <a:r>
            <a:rPr lang="pt-BR" sz="1000" dirty="0" err="1">
              <a:latin typeface="Arial" pitchFamily="34" charset="0"/>
              <a:cs typeface="Arial" pitchFamily="34" charset="0"/>
            </a:rPr>
            <a:t>Apazigüem</a:t>
          </a:r>
          <a:r>
            <a:rPr lang="pt-BR" sz="1000" dirty="0">
              <a:latin typeface="Arial" pitchFamily="34" charset="0"/>
              <a:cs typeface="Arial" pitchFamily="34" charset="0"/>
            </a:rPr>
            <a:t> a sua ira antes que o sol se ponha,</a:t>
          </a:r>
        </a:p>
      </dgm:t>
    </dgm:pt>
    <dgm:pt modelId="{90BE5AA9-D258-493F-A0FE-528E02907531}" type="sibTrans" cxnId="{85D219A3-0878-4530-8854-2EBA82F0361E}">
      <dgm:prSet/>
      <dgm:spPr/>
      <dgm:t>
        <a:bodyPr/>
        <a:lstStyle/>
        <a:p>
          <a:endParaRPr lang="pt-BR"/>
        </a:p>
      </dgm:t>
    </dgm:pt>
    <dgm:pt modelId="{678AFC3F-62CD-4591-A220-E821B87C0468}" type="parTrans" cxnId="{85D219A3-0878-4530-8854-2EBA82F0361E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540E3F16-6ADE-4144-97DE-114B92FF5223}" type="pres">
      <dgm:prSet presAssocID="{29BA8EA7-D0E8-46C1-A03C-3D819E7FAC6E}" presName="thickLine" presStyleLbl="alignNode1" presStyleIdx="0" presStyleCnt="11"/>
      <dgm:spPr/>
    </dgm:pt>
    <dgm:pt modelId="{438211BB-C2F6-4BC5-B6F7-3F90B51B7480}" type="pres">
      <dgm:prSet presAssocID="{29BA8EA7-D0E8-46C1-A03C-3D819E7FAC6E}" presName="horz1" presStyleCnt="0"/>
      <dgm:spPr/>
    </dgm:pt>
    <dgm:pt modelId="{0C5027B1-E0E3-4703-BC92-976B62636025}" type="pres">
      <dgm:prSet presAssocID="{29BA8EA7-D0E8-46C1-A03C-3D819E7FAC6E}" presName="tx1" presStyleLbl="revTx" presStyleIdx="0" presStyleCnt="11"/>
      <dgm:spPr/>
      <dgm:t>
        <a:bodyPr/>
        <a:lstStyle/>
        <a:p>
          <a:endParaRPr lang="pt-BR"/>
        </a:p>
      </dgm:t>
    </dgm:pt>
    <dgm:pt modelId="{09B729BB-1732-4027-9473-1B15963915A8}" type="pres">
      <dgm:prSet presAssocID="{29BA8EA7-D0E8-46C1-A03C-3D819E7FAC6E}" presName="vert1" presStyleCnt="0"/>
      <dgm:spPr/>
    </dgm:pt>
    <dgm:pt modelId="{52514BA0-CA09-4F44-9DE4-6309025FB98F}" type="pres">
      <dgm:prSet presAssocID="{2DCEA700-F6E9-4998-9338-D11FF45CA4CC}" presName="thickLine" presStyleLbl="alignNode1" presStyleIdx="1" presStyleCnt="11"/>
      <dgm:spPr/>
    </dgm:pt>
    <dgm:pt modelId="{527A3AB6-55F3-4E15-AEE8-6AA093C60452}" type="pres">
      <dgm:prSet presAssocID="{2DCEA700-F6E9-4998-9338-D11FF45CA4CC}" presName="horz1" presStyleCnt="0"/>
      <dgm:spPr/>
    </dgm:pt>
    <dgm:pt modelId="{D4EE4106-16DC-454F-8CD5-F484F1B3CA9D}" type="pres">
      <dgm:prSet presAssocID="{2DCEA700-F6E9-4998-9338-D11FF45CA4CC}" presName="tx1" presStyleLbl="revTx" presStyleIdx="1" presStyleCnt="11" custLinFactNeighborY="-2951"/>
      <dgm:spPr/>
      <dgm:t>
        <a:bodyPr/>
        <a:lstStyle/>
        <a:p>
          <a:endParaRPr lang="pt-BR"/>
        </a:p>
      </dgm:t>
    </dgm:pt>
    <dgm:pt modelId="{439C5603-9A48-46C6-86B6-201D8A381A6A}" type="pres">
      <dgm:prSet presAssocID="{2DCEA700-F6E9-4998-9338-D11FF45CA4CC}" presName="vert1" presStyleCnt="0"/>
      <dgm:spPr/>
    </dgm:pt>
    <dgm:pt modelId="{7BAD6791-9458-48A3-97CC-A812DA9B6772}" type="pres">
      <dgm:prSet presAssocID="{B1936C5A-4B81-43F3-9B18-243E2C1639F5}" presName="thickLine" presStyleLbl="alignNode1" presStyleIdx="2" presStyleCnt="11"/>
      <dgm:spPr/>
    </dgm:pt>
    <dgm:pt modelId="{BF132AC3-893F-4A7E-A875-482F062D90C8}" type="pres">
      <dgm:prSet presAssocID="{B1936C5A-4B81-43F3-9B18-243E2C1639F5}" presName="horz1" presStyleCnt="0"/>
      <dgm:spPr/>
    </dgm:pt>
    <dgm:pt modelId="{EE485340-9E89-4FEE-B80E-A991BE1C8A04}" type="pres">
      <dgm:prSet presAssocID="{B1936C5A-4B81-43F3-9B18-243E2C1639F5}" presName="tx1" presStyleLbl="revTx" presStyleIdx="2" presStyleCnt="11" custScaleY="100034" custLinFactNeighborY="-856"/>
      <dgm:spPr/>
      <dgm:t>
        <a:bodyPr/>
        <a:lstStyle/>
        <a:p>
          <a:endParaRPr lang="pt-BR"/>
        </a:p>
      </dgm:t>
    </dgm:pt>
    <dgm:pt modelId="{B43976CD-2F95-4D98-9FE0-D165E6ECCAB9}" type="pres">
      <dgm:prSet presAssocID="{B1936C5A-4B81-43F3-9B18-243E2C1639F5}" presName="vert1" presStyleCnt="0"/>
      <dgm:spPr/>
    </dgm:pt>
    <dgm:pt modelId="{BD92B91D-903C-4ED9-A6BD-B9D879B2245C}" type="pres">
      <dgm:prSet presAssocID="{19528611-45FB-43AF-9679-BE24E17EBEA6}" presName="thickLine" presStyleLbl="alignNode1" presStyleIdx="3" presStyleCnt="11"/>
      <dgm:spPr/>
    </dgm:pt>
    <dgm:pt modelId="{9552C986-E067-4EA9-AC6B-1F94F4C8D978}" type="pres">
      <dgm:prSet presAssocID="{19528611-45FB-43AF-9679-BE24E17EBEA6}" presName="horz1" presStyleCnt="0"/>
      <dgm:spPr/>
    </dgm:pt>
    <dgm:pt modelId="{B0A6BAE8-4C79-466E-8484-E6C3500392C0}" type="pres">
      <dgm:prSet presAssocID="{19528611-45FB-43AF-9679-BE24E17EBEA6}" presName="tx1" presStyleLbl="revTx" presStyleIdx="3" presStyleCnt="11" custScaleY="110667" custLinFactNeighborX="98" custLinFactNeighborY="4112"/>
      <dgm:spPr/>
      <dgm:t>
        <a:bodyPr/>
        <a:lstStyle/>
        <a:p>
          <a:endParaRPr lang="pt-BR"/>
        </a:p>
      </dgm:t>
    </dgm:pt>
    <dgm:pt modelId="{C5B33DDF-2334-4A8E-A896-26E5750CE51D}" type="pres">
      <dgm:prSet presAssocID="{19528611-45FB-43AF-9679-BE24E17EBEA6}" presName="vert1" presStyleCnt="0"/>
      <dgm:spPr/>
    </dgm:pt>
    <dgm:pt modelId="{07E996E8-1306-4484-9401-05F95DAE58EC}" type="pres">
      <dgm:prSet presAssocID="{01B0C55A-7B20-461F-8CAC-CAB556B05EF5}" presName="thickLine" presStyleLbl="alignNode1" presStyleIdx="4" presStyleCnt="11"/>
      <dgm:spPr/>
    </dgm:pt>
    <dgm:pt modelId="{8EDAE8C6-0400-442F-B200-9A6446283995}" type="pres">
      <dgm:prSet presAssocID="{01B0C55A-7B20-461F-8CAC-CAB556B05EF5}" presName="horz1" presStyleCnt="0"/>
      <dgm:spPr/>
    </dgm:pt>
    <dgm:pt modelId="{E14420BE-0E06-4AEC-828B-871D146B954A}" type="pres">
      <dgm:prSet presAssocID="{01B0C55A-7B20-461F-8CAC-CAB556B05EF5}" presName="tx1" presStyleLbl="revTx" presStyleIdx="4" presStyleCnt="11" custLinFactY="5876" custLinFactNeighborX="389" custLinFactNeighborY="100000"/>
      <dgm:spPr/>
      <dgm:t>
        <a:bodyPr/>
        <a:lstStyle/>
        <a:p>
          <a:endParaRPr lang="pt-BR"/>
        </a:p>
      </dgm:t>
    </dgm:pt>
    <dgm:pt modelId="{4FC26764-E590-474C-A11F-EAAD80D1269E}" type="pres">
      <dgm:prSet presAssocID="{01B0C55A-7B20-461F-8CAC-CAB556B05EF5}" presName="vert1" presStyleCnt="0"/>
      <dgm:spPr/>
    </dgm:pt>
    <dgm:pt modelId="{C671F191-5C45-442F-9376-B6001681C13B}" type="pres">
      <dgm:prSet presAssocID="{23D28B77-A508-4519-9EC9-8651D8A1B7E8}" presName="thickLine" presStyleLbl="alignNode1" presStyleIdx="5" presStyleCnt="11"/>
      <dgm:spPr/>
    </dgm:pt>
    <dgm:pt modelId="{8E26B00E-B577-4E50-BE26-2C165FC834F3}" type="pres">
      <dgm:prSet presAssocID="{23D28B77-A508-4519-9EC9-8651D8A1B7E8}" presName="horz1" presStyleCnt="0"/>
      <dgm:spPr/>
    </dgm:pt>
    <dgm:pt modelId="{437FB2C4-763D-484D-BF97-0B1345764432}" type="pres">
      <dgm:prSet presAssocID="{23D28B77-A508-4519-9EC9-8651D8A1B7E8}" presName="tx1" presStyleLbl="revTx" presStyleIdx="5" presStyleCnt="11" custLinFactY="5876" custLinFactNeighborX="195" custLinFactNeighborY="100000"/>
      <dgm:spPr/>
      <dgm:t>
        <a:bodyPr/>
        <a:lstStyle/>
        <a:p>
          <a:endParaRPr lang="pt-BR"/>
        </a:p>
      </dgm:t>
    </dgm:pt>
    <dgm:pt modelId="{30C2B416-9C63-451C-B01E-73AC4B72BBC8}" type="pres">
      <dgm:prSet presAssocID="{23D28B77-A508-4519-9EC9-8651D8A1B7E8}" presName="vert1" presStyleCnt="0"/>
      <dgm:spPr/>
    </dgm:pt>
    <dgm:pt modelId="{01FE8D0B-FA73-4F3B-B76D-45061B9AB581}" type="pres">
      <dgm:prSet presAssocID="{2BA89F57-FFF8-4FF7-9008-BD33D19C455F}" presName="thickLine" presStyleLbl="alignNode1" presStyleIdx="6" presStyleCnt="11"/>
      <dgm:spPr/>
    </dgm:pt>
    <dgm:pt modelId="{7ADC642C-2808-4F18-A1D1-DA18CB9C50B5}" type="pres">
      <dgm:prSet presAssocID="{2BA89F57-FFF8-4FF7-9008-BD33D19C455F}" presName="horz1" presStyleCnt="0"/>
      <dgm:spPr/>
    </dgm:pt>
    <dgm:pt modelId="{352D493D-12EC-445A-A674-8D323F36113D}" type="pres">
      <dgm:prSet presAssocID="{2BA89F57-FFF8-4FF7-9008-BD33D19C455F}" presName="tx1" presStyleLbl="revTx" presStyleIdx="6" presStyleCnt="11" custScaleY="106653" custLinFactNeighborX="973" custLinFactNeighborY="95602"/>
      <dgm:spPr/>
      <dgm:t>
        <a:bodyPr/>
        <a:lstStyle/>
        <a:p>
          <a:endParaRPr lang="pt-BR"/>
        </a:p>
      </dgm:t>
    </dgm:pt>
    <dgm:pt modelId="{98EA3D51-20EC-4A5B-8DF8-074F91C0624D}" type="pres">
      <dgm:prSet presAssocID="{2BA89F57-FFF8-4FF7-9008-BD33D19C455F}" presName="vert1" presStyleCnt="0"/>
      <dgm:spPr/>
    </dgm:pt>
    <dgm:pt modelId="{F8E798AE-0479-42BC-AE85-612EC1C609E9}" type="pres">
      <dgm:prSet presAssocID="{B165DDE8-8F9B-403F-AEC5-A2164EF28789}" presName="thickLine" presStyleLbl="alignNode1" presStyleIdx="7" presStyleCnt="11"/>
      <dgm:spPr/>
    </dgm:pt>
    <dgm:pt modelId="{98D5EE78-812C-42A4-A66B-50884F2A275E}" type="pres">
      <dgm:prSet presAssocID="{B165DDE8-8F9B-403F-AEC5-A2164EF28789}" presName="horz1" presStyleCnt="0"/>
      <dgm:spPr/>
    </dgm:pt>
    <dgm:pt modelId="{EE86DD08-2A6C-4263-BF31-0216A630A32B}" type="pres">
      <dgm:prSet presAssocID="{B165DDE8-8F9B-403F-AEC5-A2164EF28789}" presName="tx1" presStyleLbl="revTx" presStyleIdx="7" presStyleCnt="11" custLinFactY="-103892" custLinFactNeighborX="195" custLinFactNeighborY="-200000"/>
      <dgm:spPr/>
      <dgm:t>
        <a:bodyPr/>
        <a:lstStyle/>
        <a:p>
          <a:endParaRPr lang="pt-BR"/>
        </a:p>
      </dgm:t>
    </dgm:pt>
    <dgm:pt modelId="{FD2CD4A9-3165-4BC5-992B-5EC675ABC845}" type="pres">
      <dgm:prSet presAssocID="{B165DDE8-8F9B-403F-AEC5-A2164EF28789}" presName="vert1" presStyleCnt="0"/>
      <dgm:spPr/>
    </dgm:pt>
    <dgm:pt modelId="{29BF3830-416F-4ACD-A1F8-E40FEF16879F}" type="pres">
      <dgm:prSet presAssocID="{6DAE32F1-07ED-4318-B613-C7F6DB98B81A}" presName="thickLine" presStyleLbl="alignNode1" presStyleIdx="8" presStyleCnt="11"/>
      <dgm:spPr/>
    </dgm:pt>
    <dgm:pt modelId="{D2CA0017-7F41-49D2-AFA2-5EA282302755}" type="pres">
      <dgm:prSet presAssocID="{6DAE32F1-07ED-4318-B613-C7F6DB98B81A}" presName="horz1" presStyleCnt="0"/>
      <dgm:spPr/>
    </dgm:pt>
    <dgm:pt modelId="{0B8FA330-1D73-4558-AC3C-290A625B89A7}" type="pres">
      <dgm:prSet presAssocID="{6DAE32F1-07ED-4318-B613-C7F6DB98B81A}" presName="tx1" presStyleLbl="revTx" presStyleIdx="8" presStyleCnt="11" custLinFactNeighborX="584" custLinFactNeighborY="17049"/>
      <dgm:spPr/>
      <dgm:t>
        <a:bodyPr/>
        <a:lstStyle/>
        <a:p>
          <a:endParaRPr lang="pt-BR"/>
        </a:p>
      </dgm:t>
    </dgm:pt>
    <dgm:pt modelId="{16BB4D9E-407B-46C2-8995-964AD78D34E3}" type="pres">
      <dgm:prSet presAssocID="{6DAE32F1-07ED-4318-B613-C7F6DB98B81A}" presName="vert1" presStyleCnt="0"/>
      <dgm:spPr/>
    </dgm:pt>
    <dgm:pt modelId="{CE9B3AD4-057A-474E-94CC-956FD85F2E9E}" type="pres">
      <dgm:prSet presAssocID="{46CE31CC-316B-48DE-877B-F10FE96961BE}" presName="thickLine" presStyleLbl="alignNode1" presStyleIdx="9" presStyleCnt="11"/>
      <dgm:spPr/>
    </dgm:pt>
    <dgm:pt modelId="{9AC37069-DEAC-4FAA-9F6B-76339DD6A4BD}" type="pres">
      <dgm:prSet presAssocID="{46CE31CC-316B-48DE-877B-F10FE96961BE}" presName="horz1" presStyleCnt="0"/>
      <dgm:spPr/>
    </dgm:pt>
    <dgm:pt modelId="{20FA2277-7E30-40A8-B45B-A8C4FB6E8338}" type="pres">
      <dgm:prSet presAssocID="{46CE31CC-316B-48DE-877B-F10FE96961BE}" presName="tx1" presStyleLbl="revTx" presStyleIdx="9" presStyleCnt="11" custScaleY="156606" custLinFactNeighborX="973" custLinFactNeighborY="-12107"/>
      <dgm:spPr/>
      <dgm:t>
        <a:bodyPr/>
        <a:lstStyle/>
        <a:p>
          <a:endParaRPr lang="pt-BR"/>
        </a:p>
      </dgm:t>
    </dgm:pt>
    <dgm:pt modelId="{116138F1-8545-4CDB-9BC7-711E486C69A5}" type="pres">
      <dgm:prSet presAssocID="{46CE31CC-316B-48DE-877B-F10FE96961BE}" presName="vert1" presStyleCnt="0"/>
      <dgm:spPr/>
    </dgm:pt>
    <dgm:pt modelId="{4B46294C-C147-446D-9F4B-A91F1E6DFC20}" type="pres">
      <dgm:prSet presAssocID="{0747E21B-1C67-450C-AB63-43172239D42F}" presName="thickLine" presStyleLbl="alignNode1" presStyleIdx="10" presStyleCnt="11"/>
      <dgm:spPr/>
    </dgm:pt>
    <dgm:pt modelId="{D0AF1D48-635C-48BC-B525-7F88721E6E04}" type="pres">
      <dgm:prSet presAssocID="{0747E21B-1C67-450C-AB63-43172239D42F}" presName="horz1" presStyleCnt="0"/>
      <dgm:spPr/>
    </dgm:pt>
    <dgm:pt modelId="{AAB6A435-A1CB-4D3A-9601-BF6803D464F2}" type="pres">
      <dgm:prSet presAssocID="{0747E21B-1C67-450C-AB63-43172239D42F}" presName="tx1" presStyleLbl="revTx" presStyleIdx="10" presStyleCnt="11" custScaleY="196375" custLinFactY="97127" custLinFactNeighborX="-487" custLinFactNeighborY="100000"/>
      <dgm:spPr/>
      <dgm:t>
        <a:bodyPr/>
        <a:lstStyle/>
        <a:p>
          <a:endParaRPr lang="pt-BR"/>
        </a:p>
      </dgm:t>
    </dgm:pt>
    <dgm:pt modelId="{E35855D3-7C43-44B5-81DC-98715F16F20E}" type="pres">
      <dgm:prSet presAssocID="{0747E21B-1C67-450C-AB63-43172239D42F}" presName="vert1" presStyleCnt="0"/>
      <dgm:spPr/>
    </dgm:pt>
  </dgm:ptLst>
  <dgm:cxnLst>
    <dgm:cxn modelId="{E0C77F3F-F59C-4689-9D29-9506C48D1293}" srcId="{C743F0BE-0C7B-457F-BA40-0D586212DE21}" destId="{6DAE32F1-07ED-4318-B613-C7F6DB98B81A}" srcOrd="8" destOrd="0" parTransId="{290EC014-E9C0-423A-B35C-EA3F1F463D3E}" sibTransId="{0CBBCBFD-8E61-41E2-BEBF-7D62606C3388}"/>
    <dgm:cxn modelId="{AE70050B-E9C3-402E-9C8A-7C6A83471B97}" srcId="{C743F0BE-0C7B-457F-BA40-0D586212DE21}" destId="{19528611-45FB-43AF-9679-BE24E17EBEA6}" srcOrd="3" destOrd="0" parTransId="{240DA971-223B-4D0D-B60F-64A8C89A22D9}" sibTransId="{BA344718-DD18-457B-84E3-8A4C2682221C}"/>
    <dgm:cxn modelId="{3DECD8C7-4919-4407-979C-B1493CF158A9}" type="presOf" srcId="{19528611-45FB-43AF-9679-BE24E17EBEA6}" destId="{B0A6BAE8-4C79-466E-8484-E6C3500392C0}" srcOrd="0" destOrd="0" presId="urn:microsoft.com/office/officeart/2008/layout/LinedList"/>
    <dgm:cxn modelId="{79A27136-EFE8-4427-947B-DA1618F0E188}" type="presOf" srcId="{0747E21B-1C67-450C-AB63-43172239D42F}" destId="{AAB6A435-A1CB-4D3A-9601-BF6803D464F2}" srcOrd="0" destOrd="0" presId="urn:microsoft.com/office/officeart/2008/layout/LinedList"/>
    <dgm:cxn modelId="{7DBEBC15-7BCE-473F-BC8E-33F5A0F50DB6}" srcId="{C743F0BE-0C7B-457F-BA40-0D586212DE21}" destId="{2BA89F57-FFF8-4FF7-9008-BD33D19C455F}" srcOrd="6" destOrd="0" parTransId="{44B3C5B4-4A86-4A07-9134-018954851894}" sibTransId="{1A0A1B43-D0F6-4EE5-B8FE-1A03D6866A14}"/>
    <dgm:cxn modelId="{10D8E2EC-0A56-4149-BFB2-065F9B343699}" srcId="{C743F0BE-0C7B-457F-BA40-0D586212DE21}" destId="{29BA8EA7-D0E8-46C1-A03C-3D819E7FAC6E}" srcOrd="0" destOrd="0" parTransId="{E7F058DD-8A25-4B3F-B124-BABDD2217D77}" sibTransId="{D5E12C59-340E-4CB9-A56C-BC082F510DB5}"/>
    <dgm:cxn modelId="{8114245B-59A5-4E50-B2F7-DA6C5634BCA7}" type="presOf" srcId="{46CE31CC-316B-48DE-877B-F10FE96961BE}" destId="{20FA2277-7E30-40A8-B45B-A8C4FB6E8338}" srcOrd="0" destOrd="0" presId="urn:microsoft.com/office/officeart/2008/layout/LinedList"/>
    <dgm:cxn modelId="{20055C83-F8C4-4BCF-B81F-9C4E9F7C4C14}" type="presOf" srcId="{B165DDE8-8F9B-403F-AEC5-A2164EF28789}" destId="{EE86DD08-2A6C-4263-BF31-0216A630A32B}" srcOrd="0" destOrd="0" presId="urn:microsoft.com/office/officeart/2008/layout/LinedList"/>
    <dgm:cxn modelId="{FB557211-4A26-4622-A8D6-44A5CCC935E2}" srcId="{C743F0BE-0C7B-457F-BA40-0D586212DE21}" destId="{46CE31CC-316B-48DE-877B-F10FE96961BE}" srcOrd="9" destOrd="0" parTransId="{0D97AAB4-296C-4B80-8D2D-0CAF6CB5069C}" sibTransId="{45E6BFE2-6B2D-434E-99D0-3D32B6086E2D}"/>
    <dgm:cxn modelId="{114AEEA3-25DB-436F-A38D-7042271DC082}" type="presOf" srcId="{2DCEA700-F6E9-4998-9338-D11FF45CA4CC}" destId="{D4EE4106-16DC-454F-8CD5-F484F1B3CA9D}" srcOrd="0" destOrd="0" presId="urn:microsoft.com/office/officeart/2008/layout/LinedList"/>
    <dgm:cxn modelId="{07A6BD8B-CF85-407A-9C9B-5DA1EEB063E1}" type="presOf" srcId="{2BA89F57-FFF8-4FF7-9008-BD33D19C455F}" destId="{352D493D-12EC-445A-A674-8D323F36113D}" srcOrd="0" destOrd="0" presId="urn:microsoft.com/office/officeart/2008/layout/LinedList"/>
    <dgm:cxn modelId="{10355318-3C21-481E-A61A-5D71CDAD1245}" srcId="{C743F0BE-0C7B-457F-BA40-0D586212DE21}" destId="{2DCEA700-F6E9-4998-9338-D11FF45CA4CC}" srcOrd="1" destOrd="0" parTransId="{1D62DAD0-0DE8-402F-8CF9-F689F7C2191D}" sibTransId="{662727DA-A040-444B-9718-B9BDADB35BCE}"/>
    <dgm:cxn modelId="{31561968-2C9A-49D6-A3D3-1B0D3A633D44}" type="presOf" srcId="{B1936C5A-4B81-43F3-9B18-243E2C1639F5}" destId="{EE485340-9E89-4FEE-B80E-A991BE1C8A04}" srcOrd="0" destOrd="0" presId="urn:microsoft.com/office/officeart/2008/layout/LinedList"/>
    <dgm:cxn modelId="{EACAF106-3D8C-428E-927C-54636820097A}" srcId="{C743F0BE-0C7B-457F-BA40-0D586212DE21}" destId="{B1936C5A-4B81-43F3-9B18-243E2C1639F5}" srcOrd="2" destOrd="0" parTransId="{18647480-C7DE-440E-B21A-CC423DA86BCD}" sibTransId="{776CBDED-DA3C-4EDA-9B8C-F658B638174E}"/>
    <dgm:cxn modelId="{85D219A3-0878-4530-8854-2EBA82F0361E}" srcId="{C743F0BE-0C7B-457F-BA40-0D586212DE21}" destId="{B165DDE8-8F9B-403F-AEC5-A2164EF28789}" srcOrd="7" destOrd="0" parTransId="{678AFC3F-62CD-4591-A220-E821B87C0468}" sibTransId="{90BE5AA9-D258-493F-A0FE-528E02907531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D43C6BD4-5E57-44C2-B313-B2AE57F7E370}" srcId="{C743F0BE-0C7B-457F-BA40-0D586212DE21}" destId="{23D28B77-A508-4519-9EC9-8651D8A1B7E8}" srcOrd="5" destOrd="0" parTransId="{E3CEF228-5F75-407C-8818-B8F231B55BEE}" sibTransId="{79E4B55B-97C0-4160-9DC8-03EE2712F75A}"/>
    <dgm:cxn modelId="{8004D874-CA94-44FA-8F9B-EC86CD9A5EAC}" srcId="{C743F0BE-0C7B-457F-BA40-0D586212DE21}" destId="{0747E21B-1C67-450C-AB63-43172239D42F}" srcOrd="10" destOrd="0" parTransId="{78485ECA-F30E-46B6-BD67-73391E498522}" sibTransId="{9595E291-C78B-4191-A172-44E4CAB598CA}"/>
    <dgm:cxn modelId="{0EC5DA15-BE52-411D-B04A-80ED4230A1E5}" type="presOf" srcId="{29BA8EA7-D0E8-46C1-A03C-3D819E7FAC6E}" destId="{0C5027B1-E0E3-4703-BC92-976B62636025}" srcOrd="0" destOrd="0" presId="urn:microsoft.com/office/officeart/2008/layout/LinedList"/>
    <dgm:cxn modelId="{1EF8E6D5-A3AA-41E6-8ADD-9CC2E906BA57}" type="presOf" srcId="{01B0C55A-7B20-461F-8CAC-CAB556B05EF5}" destId="{E14420BE-0E06-4AEC-828B-871D146B954A}" srcOrd="0" destOrd="0" presId="urn:microsoft.com/office/officeart/2008/layout/LinedList"/>
    <dgm:cxn modelId="{2684E527-76BB-4C40-BB42-527057907023}" type="presOf" srcId="{6DAE32F1-07ED-4318-B613-C7F6DB98B81A}" destId="{0B8FA330-1D73-4558-AC3C-290A625B89A7}" srcOrd="0" destOrd="0" presId="urn:microsoft.com/office/officeart/2008/layout/LinedList"/>
    <dgm:cxn modelId="{5B3DCF69-419D-4324-A805-3D4028A30EC3}" srcId="{C743F0BE-0C7B-457F-BA40-0D586212DE21}" destId="{01B0C55A-7B20-461F-8CAC-CAB556B05EF5}" srcOrd="4" destOrd="0" parTransId="{82BEAB7F-57CB-4655-A71F-42782E427C48}" sibTransId="{CF4A36BC-EA8D-4947-B292-03E5EB1417A7}"/>
    <dgm:cxn modelId="{9D3030AB-BFFB-4160-880C-048804AB2159}" type="presOf" srcId="{23D28B77-A508-4519-9EC9-8651D8A1B7E8}" destId="{437FB2C4-763D-484D-BF97-0B1345764432}" srcOrd="0" destOrd="0" presId="urn:microsoft.com/office/officeart/2008/layout/LinedList"/>
    <dgm:cxn modelId="{4F4518EE-679F-4740-8094-326AE46FC8E7}" type="presParOf" srcId="{2CB6222E-48F1-490C-ADBA-B25F5090B21F}" destId="{540E3F16-6ADE-4144-97DE-114B92FF5223}" srcOrd="0" destOrd="0" presId="urn:microsoft.com/office/officeart/2008/layout/LinedList"/>
    <dgm:cxn modelId="{4A40A536-3184-4568-AE49-6B6CF021F16C}" type="presParOf" srcId="{2CB6222E-48F1-490C-ADBA-B25F5090B21F}" destId="{438211BB-C2F6-4BC5-B6F7-3F90B51B7480}" srcOrd="1" destOrd="0" presId="urn:microsoft.com/office/officeart/2008/layout/LinedList"/>
    <dgm:cxn modelId="{3FE9765B-E66E-4061-834A-86937302D128}" type="presParOf" srcId="{438211BB-C2F6-4BC5-B6F7-3F90B51B7480}" destId="{0C5027B1-E0E3-4703-BC92-976B62636025}" srcOrd="0" destOrd="0" presId="urn:microsoft.com/office/officeart/2008/layout/LinedList"/>
    <dgm:cxn modelId="{D5AA19F8-5F45-41C7-AA1E-ACD81F7CEE6B}" type="presParOf" srcId="{438211BB-C2F6-4BC5-B6F7-3F90B51B7480}" destId="{09B729BB-1732-4027-9473-1B15963915A8}" srcOrd="1" destOrd="0" presId="urn:microsoft.com/office/officeart/2008/layout/LinedList"/>
    <dgm:cxn modelId="{B19EC0D8-A224-450D-87F1-FF95E960C002}" type="presParOf" srcId="{2CB6222E-48F1-490C-ADBA-B25F5090B21F}" destId="{52514BA0-CA09-4F44-9DE4-6309025FB98F}" srcOrd="2" destOrd="0" presId="urn:microsoft.com/office/officeart/2008/layout/LinedList"/>
    <dgm:cxn modelId="{5B121205-867E-4D11-A243-4C272D546384}" type="presParOf" srcId="{2CB6222E-48F1-490C-ADBA-B25F5090B21F}" destId="{527A3AB6-55F3-4E15-AEE8-6AA093C60452}" srcOrd="3" destOrd="0" presId="urn:microsoft.com/office/officeart/2008/layout/LinedList"/>
    <dgm:cxn modelId="{2FC0FEA4-4E6B-4119-A251-26A02624A260}" type="presParOf" srcId="{527A3AB6-55F3-4E15-AEE8-6AA093C60452}" destId="{D4EE4106-16DC-454F-8CD5-F484F1B3CA9D}" srcOrd="0" destOrd="0" presId="urn:microsoft.com/office/officeart/2008/layout/LinedList"/>
    <dgm:cxn modelId="{26B945ED-D867-48E8-9A77-46C1760E507D}" type="presParOf" srcId="{527A3AB6-55F3-4E15-AEE8-6AA093C60452}" destId="{439C5603-9A48-46C6-86B6-201D8A381A6A}" srcOrd="1" destOrd="0" presId="urn:microsoft.com/office/officeart/2008/layout/LinedList"/>
    <dgm:cxn modelId="{5B321058-75B2-4F5D-A483-CFDF3241D5D4}" type="presParOf" srcId="{2CB6222E-48F1-490C-ADBA-B25F5090B21F}" destId="{7BAD6791-9458-48A3-97CC-A812DA9B6772}" srcOrd="4" destOrd="0" presId="urn:microsoft.com/office/officeart/2008/layout/LinedList"/>
    <dgm:cxn modelId="{84607BC4-7D6D-45C8-80AB-4BC2159F8EF4}" type="presParOf" srcId="{2CB6222E-48F1-490C-ADBA-B25F5090B21F}" destId="{BF132AC3-893F-4A7E-A875-482F062D90C8}" srcOrd="5" destOrd="0" presId="urn:microsoft.com/office/officeart/2008/layout/LinedList"/>
    <dgm:cxn modelId="{6B837D06-6BF0-480B-8CAB-172A4DA567D1}" type="presParOf" srcId="{BF132AC3-893F-4A7E-A875-482F062D90C8}" destId="{EE485340-9E89-4FEE-B80E-A991BE1C8A04}" srcOrd="0" destOrd="0" presId="urn:microsoft.com/office/officeart/2008/layout/LinedList"/>
    <dgm:cxn modelId="{9BAB1ACD-23A8-4591-A8D6-C6FFC7FC55C8}" type="presParOf" srcId="{BF132AC3-893F-4A7E-A875-482F062D90C8}" destId="{B43976CD-2F95-4D98-9FE0-D165E6ECCAB9}" srcOrd="1" destOrd="0" presId="urn:microsoft.com/office/officeart/2008/layout/LinedList"/>
    <dgm:cxn modelId="{6E9F13E1-790C-446D-A28E-E38394A8A3AE}" type="presParOf" srcId="{2CB6222E-48F1-490C-ADBA-B25F5090B21F}" destId="{BD92B91D-903C-4ED9-A6BD-B9D879B2245C}" srcOrd="6" destOrd="0" presId="urn:microsoft.com/office/officeart/2008/layout/LinedList"/>
    <dgm:cxn modelId="{AC240083-5BD3-4A84-A5E8-659E3D66137B}" type="presParOf" srcId="{2CB6222E-48F1-490C-ADBA-B25F5090B21F}" destId="{9552C986-E067-4EA9-AC6B-1F94F4C8D978}" srcOrd="7" destOrd="0" presId="urn:microsoft.com/office/officeart/2008/layout/LinedList"/>
    <dgm:cxn modelId="{AF54D5D8-BED6-49DB-8D6A-D789DB2AA1CE}" type="presParOf" srcId="{9552C986-E067-4EA9-AC6B-1F94F4C8D978}" destId="{B0A6BAE8-4C79-466E-8484-E6C3500392C0}" srcOrd="0" destOrd="0" presId="urn:microsoft.com/office/officeart/2008/layout/LinedList"/>
    <dgm:cxn modelId="{D3224115-8D5B-4769-8368-18CD8ED51CA0}" type="presParOf" srcId="{9552C986-E067-4EA9-AC6B-1F94F4C8D978}" destId="{C5B33DDF-2334-4A8E-A896-26E5750CE51D}" srcOrd="1" destOrd="0" presId="urn:microsoft.com/office/officeart/2008/layout/LinedList"/>
    <dgm:cxn modelId="{07DB51F6-A8CF-42A8-AD5D-3C4E0EF7CB3F}" type="presParOf" srcId="{2CB6222E-48F1-490C-ADBA-B25F5090B21F}" destId="{07E996E8-1306-4484-9401-05F95DAE58EC}" srcOrd="8" destOrd="0" presId="urn:microsoft.com/office/officeart/2008/layout/LinedList"/>
    <dgm:cxn modelId="{0D837060-C913-42D3-9873-C7CBDAF57ABA}" type="presParOf" srcId="{2CB6222E-48F1-490C-ADBA-B25F5090B21F}" destId="{8EDAE8C6-0400-442F-B200-9A6446283995}" srcOrd="9" destOrd="0" presId="urn:microsoft.com/office/officeart/2008/layout/LinedList"/>
    <dgm:cxn modelId="{35BE456A-D0DB-465F-8026-BE258D6DFD7D}" type="presParOf" srcId="{8EDAE8C6-0400-442F-B200-9A6446283995}" destId="{E14420BE-0E06-4AEC-828B-871D146B954A}" srcOrd="0" destOrd="0" presId="urn:microsoft.com/office/officeart/2008/layout/LinedList"/>
    <dgm:cxn modelId="{0144D8B7-3412-4911-AD03-6EEC1DDD2AA8}" type="presParOf" srcId="{8EDAE8C6-0400-442F-B200-9A6446283995}" destId="{4FC26764-E590-474C-A11F-EAAD80D1269E}" srcOrd="1" destOrd="0" presId="urn:microsoft.com/office/officeart/2008/layout/LinedList"/>
    <dgm:cxn modelId="{E8870AF6-BEA0-4FD7-B8D7-5FA38483464A}" type="presParOf" srcId="{2CB6222E-48F1-490C-ADBA-B25F5090B21F}" destId="{C671F191-5C45-442F-9376-B6001681C13B}" srcOrd="10" destOrd="0" presId="urn:microsoft.com/office/officeart/2008/layout/LinedList"/>
    <dgm:cxn modelId="{F09CA19A-7D58-4602-8D0A-2B109C96FCB2}" type="presParOf" srcId="{2CB6222E-48F1-490C-ADBA-B25F5090B21F}" destId="{8E26B00E-B577-4E50-BE26-2C165FC834F3}" srcOrd="11" destOrd="0" presId="urn:microsoft.com/office/officeart/2008/layout/LinedList"/>
    <dgm:cxn modelId="{CF9849D5-BA81-4464-B7F8-E0692700EA32}" type="presParOf" srcId="{8E26B00E-B577-4E50-BE26-2C165FC834F3}" destId="{437FB2C4-763D-484D-BF97-0B1345764432}" srcOrd="0" destOrd="0" presId="urn:microsoft.com/office/officeart/2008/layout/LinedList"/>
    <dgm:cxn modelId="{E2A09728-C837-4549-8F7D-F4E89CD33B79}" type="presParOf" srcId="{8E26B00E-B577-4E50-BE26-2C165FC834F3}" destId="{30C2B416-9C63-451C-B01E-73AC4B72BBC8}" srcOrd="1" destOrd="0" presId="urn:microsoft.com/office/officeart/2008/layout/LinedList"/>
    <dgm:cxn modelId="{54887426-3D5C-424F-A28A-8396C9BDCAA8}" type="presParOf" srcId="{2CB6222E-48F1-490C-ADBA-B25F5090B21F}" destId="{01FE8D0B-FA73-4F3B-B76D-45061B9AB581}" srcOrd="12" destOrd="0" presId="urn:microsoft.com/office/officeart/2008/layout/LinedList"/>
    <dgm:cxn modelId="{25E56931-EE44-4336-9341-AFA8E89AA2D9}" type="presParOf" srcId="{2CB6222E-48F1-490C-ADBA-B25F5090B21F}" destId="{7ADC642C-2808-4F18-A1D1-DA18CB9C50B5}" srcOrd="13" destOrd="0" presId="urn:microsoft.com/office/officeart/2008/layout/LinedList"/>
    <dgm:cxn modelId="{815DB404-6875-4F9A-9DA4-14286A5071C1}" type="presParOf" srcId="{7ADC642C-2808-4F18-A1D1-DA18CB9C50B5}" destId="{352D493D-12EC-445A-A674-8D323F36113D}" srcOrd="0" destOrd="0" presId="urn:microsoft.com/office/officeart/2008/layout/LinedList"/>
    <dgm:cxn modelId="{41997C37-D7D2-4F3B-B598-97EFD65EA2E4}" type="presParOf" srcId="{7ADC642C-2808-4F18-A1D1-DA18CB9C50B5}" destId="{98EA3D51-20EC-4A5B-8DF8-074F91C0624D}" srcOrd="1" destOrd="0" presId="urn:microsoft.com/office/officeart/2008/layout/LinedList"/>
    <dgm:cxn modelId="{FC873F04-829B-4D70-8B1F-FB4EA9849E48}" type="presParOf" srcId="{2CB6222E-48F1-490C-ADBA-B25F5090B21F}" destId="{F8E798AE-0479-42BC-AE85-612EC1C609E9}" srcOrd="14" destOrd="0" presId="urn:microsoft.com/office/officeart/2008/layout/LinedList"/>
    <dgm:cxn modelId="{CB212EBA-E4FE-453B-AE07-BC295F4CA4C7}" type="presParOf" srcId="{2CB6222E-48F1-490C-ADBA-B25F5090B21F}" destId="{98D5EE78-812C-42A4-A66B-50884F2A275E}" srcOrd="15" destOrd="0" presId="urn:microsoft.com/office/officeart/2008/layout/LinedList"/>
    <dgm:cxn modelId="{4394AD73-E4A1-4DD2-B559-0FC0E7E5F98A}" type="presParOf" srcId="{98D5EE78-812C-42A4-A66B-50884F2A275E}" destId="{EE86DD08-2A6C-4263-BF31-0216A630A32B}" srcOrd="0" destOrd="0" presId="urn:microsoft.com/office/officeart/2008/layout/LinedList"/>
    <dgm:cxn modelId="{63253B3F-07CB-4C7C-A703-A19E567794F1}" type="presParOf" srcId="{98D5EE78-812C-42A4-A66B-50884F2A275E}" destId="{FD2CD4A9-3165-4BC5-992B-5EC675ABC845}" srcOrd="1" destOrd="0" presId="urn:microsoft.com/office/officeart/2008/layout/LinedList"/>
    <dgm:cxn modelId="{4BFB1F0F-8630-4927-B786-419150BD5ADD}" type="presParOf" srcId="{2CB6222E-48F1-490C-ADBA-B25F5090B21F}" destId="{29BF3830-416F-4ACD-A1F8-E40FEF16879F}" srcOrd="16" destOrd="0" presId="urn:microsoft.com/office/officeart/2008/layout/LinedList"/>
    <dgm:cxn modelId="{C9FA4927-30D0-42F2-860B-2A5CC9C9CA2E}" type="presParOf" srcId="{2CB6222E-48F1-490C-ADBA-B25F5090B21F}" destId="{D2CA0017-7F41-49D2-AFA2-5EA282302755}" srcOrd="17" destOrd="0" presId="urn:microsoft.com/office/officeart/2008/layout/LinedList"/>
    <dgm:cxn modelId="{7D54CFF2-4015-4F03-9285-1C18399D9A94}" type="presParOf" srcId="{D2CA0017-7F41-49D2-AFA2-5EA282302755}" destId="{0B8FA330-1D73-4558-AC3C-290A625B89A7}" srcOrd="0" destOrd="0" presId="urn:microsoft.com/office/officeart/2008/layout/LinedList"/>
    <dgm:cxn modelId="{354F8840-7DB2-4AE7-B26C-0F89112B5D41}" type="presParOf" srcId="{D2CA0017-7F41-49D2-AFA2-5EA282302755}" destId="{16BB4D9E-407B-46C2-8995-964AD78D34E3}" srcOrd="1" destOrd="0" presId="urn:microsoft.com/office/officeart/2008/layout/LinedList"/>
    <dgm:cxn modelId="{D7F76C1F-8CDE-404F-8EBD-EF18C0D577E2}" type="presParOf" srcId="{2CB6222E-48F1-490C-ADBA-B25F5090B21F}" destId="{CE9B3AD4-057A-474E-94CC-956FD85F2E9E}" srcOrd="18" destOrd="0" presId="urn:microsoft.com/office/officeart/2008/layout/LinedList"/>
    <dgm:cxn modelId="{FE08ADC3-A1E7-42E4-9F73-0DB26AAF7C4D}" type="presParOf" srcId="{2CB6222E-48F1-490C-ADBA-B25F5090B21F}" destId="{9AC37069-DEAC-4FAA-9F6B-76339DD6A4BD}" srcOrd="19" destOrd="0" presId="urn:microsoft.com/office/officeart/2008/layout/LinedList"/>
    <dgm:cxn modelId="{796F25EC-D279-4D39-96DC-E63F0B0676AB}" type="presParOf" srcId="{9AC37069-DEAC-4FAA-9F6B-76339DD6A4BD}" destId="{20FA2277-7E30-40A8-B45B-A8C4FB6E8338}" srcOrd="0" destOrd="0" presId="urn:microsoft.com/office/officeart/2008/layout/LinedList"/>
    <dgm:cxn modelId="{B81C4533-B536-4FCA-B1A4-4547715A8419}" type="presParOf" srcId="{9AC37069-DEAC-4FAA-9F6B-76339DD6A4BD}" destId="{116138F1-8545-4CDB-9BC7-711E486C69A5}" srcOrd="1" destOrd="0" presId="urn:microsoft.com/office/officeart/2008/layout/LinedList"/>
    <dgm:cxn modelId="{7CF0EF7C-F363-4BA1-98DF-04F8E3CFB769}" type="presParOf" srcId="{2CB6222E-48F1-490C-ADBA-B25F5090B21F}" destId="{4B46294C-C147-446D-9F4B-A91F1E6DFC20}" srcOrd="20" destOrd="0" presId="urn:microsoft.com/office/officeart/2008/layout/LinedList"/>
    <dgm:cxn modelId="{89ED8C9D-A017-40EF-869C-253E82C2FFA0}" type="presParOf" srcId="{2CB6222E-48F1-490C-ADBA-B25F5090B21F}" destId="{D0AF1D48-635C-48BC-B525-7F88721E6E04}" srcOrd="21" destOrd="0" presId="urn:microsoft.com/office/officeart/2008/layout/LinedList"/>
    <dgm:cxn modelId="{BCB22DF0-D05B-41D8-A8F0-B17CD51656A3}" type="presParOf" srcId="{D0AF1D48-635C-48BC-B525-7F88721E6E04}" destId="{AAB6A435-A1CB-4D3A-9601-BF6803D464F2}" srcOrd="0" destOrd="0" presId="urn:microsoft.com/office/officeart/2008/layout/LinedList"/>
    <dgm:cxn modelId="{AD4A15C1-209F-4F85-A125-8821CB62CCA5}" type="presParOf" srcId="{D0AF1D48-635C-48BC-B525-7F88721E6E04}" destId="{E35855D3-7C43-44B5-81DC-98715F16F20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E3F16-6ADE-4144-97DE-114B92FF5223}">
      <dsp:nvSpPr>
        <dsp:cNvPr id="0" name=""/>
        <dsp:cNvSpPr/>
      </dsp:nvSpPr>
      <dsp:spPr>
        <a:xfrm>
          <a:off x="0" y="2779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C5027B1-E0E3-4703-BC92-976B62636025}">
      <dsp:nvSpPr>
        <dsp:cNvPr id="0" name=""/>
        <dsp:cNvSpPr/>
      </dsp:nvSpPr>
      <dsp:spPr>
        <a:xfrm>
          <a:off x="0" y="2779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50" b="1" i="0" kern="1200" baseline="0" dirty="0" smtClean="0">
              <a:latin typeface="Arial" pitchFamily="34" charset="0"/>
              <a:cs typeface="Arial" pitchFamily="34" charset="0"/>
            </a:rPr>
            <a:t>Efésios 4:20-29</a:t>
          </a:r>
          <a:endParaRPr lang="pt-BR" sz="1050" b="1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2779"/>
        <a:ext cx="6349726" cy="324206"/>
      </dsp:txXfrm>
    </dsp:sp>
    <dsp:sp modelId="{52514BA0-CA09-4F44-9DE4-6309025FB98F}">
      <dsp:nvSpPr>
        <dsp:cNvPr id="0" name=""/>
        <dsp:cNvSpPr/>
      </dsp:nvSpPr>
      <dsp:spPr>
        <a:xfrm>
          <a:off x="0" y="326986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EE4106-16DC-454F-8CD5-F484F1B3CA9D}">
      <dsp:nvSpPr>
        <dsp:cNvPr id="0" name=""/>
        <dsp:cNvSpPr/>
      </dsp:nvSpPr>
      <dsp:spPr>
        <a:xfrm>
          <a:off x="0" y="317418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20.Todavia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, não foi assim que vocês aprenderam de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Cristo.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0" y="317418"/>
        <a:ext cx="6349726" cy="324206"/>
      </dsp:txXfrm>
    </dsp:sp>
    <dsp:sp modelId="{7BAD6791-9458-48A3-97CC-A812DA9B6772}">
      <dsp:nvSpPr>
        <dsp:cNvPr id="0" name=""/>
        <dsp:cNvSpPr/>
      </dsp:nvSpPr>
      <dsp:spPr>
        <a:xfrm>
          <a:off x="0" y="651192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485340-9E89-4FEE-B80E-A991BE1C8A04}">
      <dsp:nvSpPr>
        <dsp:cNvPr id="0" name=""/>
        <dsp:cNvSpPr/>
      </dsp:nvSpPr>
      <dsp:spPr>
        <a:xfrm>
          <a:off x="0" y="648417"/>
          <a:ext cx="6343525" cy="324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21.De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fato, vocês ouviram falar dele, e nele foram ensinados de acordo com a verdade que está em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Jesus.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0" y="648417"/>
        <a:ext cx="6343525" cy="324316"/>
      </dsp:txXfrm>
    </dsp:sp>
    <dsp:sp modelId="{BD92B91D-903C-4ED9-A6BD-B9D879B2245C}">
      <dsp:nvSpPr>
        <dsp:cNvPr id="0" name=""/>
        <dsp:cNvSpPr/>
      </dsp:nvSpPr>
      <dsp:spPr>
        <a:xfrm>
          <a:off x="0" y="975509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0A6BAE8-4C79-466E-8484-E6C3500392C0}">
      <dsp:nvSpPr>
        <dsp:cNvPr id="0" name=""/>
        <dsp:cNvSpPr/>
      </dsp:nvSpPr>
      <dsp:spPr>
        <a:xfrm>
          <a:off x="6200" y="988840"/>
          <a:ext cx="6343525" cy="358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22. Quanto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à antiga maneira de viver, vocês foram ensinados a despir-se do velho homem, que se corrompe por desejos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enganosos,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6200" y="988840"/>
        <a:ext cx="6343525" cy="358789"/>
      </dsp:txXfrm>
    </dsp:sp>
    <dsp:sp modelId="{07E996E8-1306-4484-9401-05F95DAE58EC}">
      <dsp:nvSpPr>
        <dsp:cNvPr id="0" name=""/>
        <dsp:cNvSpPr/>
      </dsp:nvSpPr>
      <dsp:spPr>
        <a:xfrm>
          <a:off x="0" y="1334298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14420BE-0E06-4AEC-828B-871D146B954A}">
      <dsp:nvSpPr>
        <dsp:cNvPr id="0" name=""/>
        <dsp:cNvSpPr/>
      </dsp:nvSpPr>
      <dsp:spPr>
        <a:xfrm>
          <a:off x="0" y="1677555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24. a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serem renovados no modo de pensar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e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0" y="1677555"/>
        <a:ext cx="6349726" cy="324206"/>
      </dsp:txXfrm>
    </dsp:sp>
    <dsp:sp modelId="{C671F191-5C45-442F-9376-B6001681C13B}">
      <dsp:nvSpPr>
        <dsp:cNvPr id="0" name=""/>
        <dsp:cNvSpPr/>
      </dsp:nvSpPr>
      <dsp:spPr>
        <a:xfrm>
          <a:off x="0" y="1658505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7FB2C4-763D-484D-BF97-0B1345764432}">
      <dsp:nvSpPr>
        <dsp:cNvPr id="0" name=""/>
        <dsp:cNvSpPr/>
      </dsp:nvSpPr>
      <dsp:spPr>
        <a:xfrm>
          <a:off x="0" y="2001762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25. a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revestir-se do novo homem, criado para ser semelhante a Deus em justiça e em santidade provenientes da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verdade.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0" y="2001762"/>
        <a:ext cx="6349726" cy="324206"/>
      </dsp:txXfrm>
    </dsp:sp>
    <dsp:sp modelId="{01FE8D0B-FA73-4F3B-B76D-45061B9AB581}">
      <dsp:nvSpPr>
        <dsp:cNvPr id="0" name=""/>
        <dsp:cNvSpPr/>
      </dsp:nvSpPr>
      <dsp:spPr>
        <a:xfrm>
          <a:off x="0" y="1982712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2D493D-12EC-445A-A674-8D323F36113D}">
      <dsp:nvSpPr>
        <dsp:cNvPr id="0" name=""/>
        <dsp:cNvSpPr/>
      </dsp:nvSpPr>
      <dsp:spPr>
        <a:xfrm>
          <a:off x="6200" y="2292659"/>
          <a:ext cx="6343525" cy="34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26. Portanto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, cada um de vocês deve abandonar a mentira e falar a verdade ao seu próximo, pois todos somos membros de um mesmo corpo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.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6200" y="2292659"/>
        <a:ext cx="6343525" cy="345775"/>
      </dsp:txXfrm>
    </dsp:sp>
    <dsp:sp modelId="{F8E798AE-0479-42BC-AE85-612EC1C609E9}">
      <dsp:nvSpPr>
        <dsp:cNvPr id="0" name=""/>
        <dsp:cNvSpPr/>
      </dsp:nvSpPr>
      <dsp:spPr>
        <a:xfrm>
          <a:off x="0" y="2328487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86DD08-2A6C-4263-BF31-0216A630A32B}">
      <dsp:nvSpPr>
        <dsp:cNvPr id="0" name=""/>
        <dsp:cNvSpPr/>
      </dsp:nvSpPr>
      <dsp:spPr>
        <a:xfrm>
          <a:off x="0" y="1343250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23. "Quando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vocês ficarem irados, não pequem". </a:t>
          </a:r>
          <a:r>
            <a:rPr lang="pt-BR" sz="1000" kern="1200" dirty="0" err="1">
              <a:latin typeface="Arial" pitchFamily="34" charset="0"/>
              <a:cs typeface="Arial" pitchFamily="34" charset="0"/>
            </a:rPr>
            <a:t>Apazigüem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 a sua ira antes que o sol se ponha,</a:t>
          </a:r>
        </a:p>
      </dsp:txBody>
      <dsp:txXfrm>
        <a:off x="0" y="1343250"/>
        <a:ext cx="6349726" cy="324206"/>
      </dsp:txXfrm>
    </dsp:sp>
    <dsp:sp modelId="{29BF3830-416F-4ACD-A1F8-E40FEF16879F}">
      <dsp:nvSpPr>
        <dsp:cNvPr id="0" name=""/>
        <dsp:cNvSpPr/>
      </dsp:nvSpPr>
      <dsp:spPr>
        <a:xfrm>
          <a:off x="0" y="2652694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8FA330-1D73-4558-AC3C-290A625B89A7}">
      <dsp:nvSpPr>
        <dsp:cNvPr id="0" name=""/>
        <dsp:cNvSpPr/>
      </dsp:nvSpPr>
      <dsp:spPr>
        <a:xfrm>
          <a:off x="0" y="2707968"/>
          <a:ext cx="6349726" cy="32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smtClean="0">
              <a:latin typeface="Arial" pitchFamily="34" charset="0"/>
              <a:cs typeface="Arial" pitchFamily="34" charset="0"/>
            </a:rPr>
            <a:t>27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. e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não </a:t>
          </a:r>
          <a:r>
            <a:rPr lang="pt-BR" sz="1000" kern="1200" dirty="0" err="1">
              <a:latin typeface="Arial" pitchFamily="34" charset="0"/>
              <a:cs typeface="Arial" pitchFamily="34" charset="0"/>
            </a:rPr>
            <a:t>dêem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 lugar ao diabo.</a:t>
          </a:r>
        </a:p>
      </dsp:txBody>
      <dsp:txXfrm>
        <a:off x="0" y="2707968"/>
        <a:ext cx="6349726" cy="324206"/>
      </dsp:txXfrm>
    </dsp:sp>
    <dsp:sp modelId="{CE9B3AD4-057A-474E-94CC-956FD85F2E9E}">
      <dsp:nvSpPr>
        <dsp:cNvPr id="0" name=""/>
        <dsp:cNvSpPr/>
      </dsp:nvSpPr>
      <dsp:spPr>
        <a:xfrm>
          <a:off x="0" y="2976901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FA2277-7E30-40A8-B45B-A8C4FB6E8338}">
      <dsp:nvSpPr>
        <dsp:cNvPr id="0" name=""/>
        <dsp:cNvSpPr/>
      </dsp:nvSpPr>
      <dsp:spPr>
        <a:xfrm>
          <a:off x="6200" y="2937649"/>
          <a:ext cx="6343525" cy="507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000" kern="1200" dirty="0" smtClean="0">
            <a:latin typeface="Arial" pitchFamily="34" charset="0"/>
            <a:cs typeface="Arial" pitchFamily="34" charset="0"/>
          </a:endParaRP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28. O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que furtava não furte mais; antes trabalhe, fazendo algo de útil com as mãos, para que tenha o que repartir com quem estiver em necessidade.</a:t>
          </a:r>
        </a:p>
      </dsp:txBody>
      <dsp:txXfrm>
        <a:off x="6200" y="2937649"/>
        <a:ext cx="6343525" cy="507726"/>
      </dsp:txXfrm>
    </dsp:sp>
    <dsp:sp modelId="{4B46294C-C147-446D-9F4B-A91F1E6DFC20}">
      <dsp:nvSpPr>
        <dsp:cNvPr id="0" name=""/>
        <dsp:cNvSpPr/>
      </dsp:nvSpPr>
      <dsp:spPr>
        <a:xfrm>
          <a:off x="0" y="3484627"/>
          <a:ext cx="634972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B6A435-A1CB-4D3A-9601-BF6803D464F2}">
      <dsp:nvSpPr>
        <dsp:cNvPr id="0" name=""/>
        <dsp:cNvSpPr/>
      </dsp:nvSpPr>
      <dsp:spPr>
        <a:xfrm>
          <a:off x="0" y="3487407"/>
          <a:ext cx="6343525" cy="63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kern="1200" dirty="0" smtClean="0">
              <a:latin typeface="Arial" pitchFamily="34" charset="0"/>
              <a:cs typeface="Arial" pitchFamily="34" charset="0"/>
            </a:rPr>
            <a:t>29. Nenhuma </a:t>
          </a:r>
          <a:r>
            <a:rPr lang="pt-BR" sz="1000" kern="1200" dirty="0">
              <a:latin typeface="Arial" pitchFamily="34" charset="0"/>
              <a:cs typeface="Arial" pitchFamily="34" charset="0"/>
            </a:rPr>
            <a:t>palavra torpe saia da boca de vocês, mas apenas a que for útil para edificar os outros, conforme a necessidade, para que conceda graça aos que a </a:t>
          </a:r>
          <a:r>
            <a:rPr lang="pt-BR" sz="1000" kern="1200" dirty="0" smtClean="0">
              <a:latin typeface="Arial" pitchFamily="34" charset="0"/>
              <a:cs typeface="Arial" pitchFamily="34" charset="0"/>
            </a:rPr>
            <a:t>ouvem.</a:t>
          </a:r>
          <a:endParaRPr lang="pt-BR" sz="1000" kern="1200" dirty="0">
            <a:latin typeface="Arial" pitchFamily="34" charset="0"/>
            <a:cs typeface="Arial" pitchFamily="34" charset="0"/>
          </a:endParaRPr>
        </a:p>
      </dsp:txBody>
      <dsp:txXfrm>
        <a:off x="0" y="3487407"/>
        <a:ext cx="6343525" cy="636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31/03/2022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1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11" Type="http://schemas.openxmlformats.org/officeDocument/2006/relationships/image" Target="../media/image30.JPG"/><Relationship Id="rId5" Type="http://schemas.openxmlformats.org/officeDocument/2006/relationships/image" Target="../media/image25.jpeg"/><Relationship Id="rId10" Type="http://schemas.openxmlformats.org/officeDocument/2006/relationships/image" Target="../media/image29.png"/><Relationship Id="rId4" Type="http://schemas.openxmlformats.org/officeDocument/2006/relationships/image" Target="../media/image24.gif"/><Relationship Id="rId9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479" y="619512"/>
            <a:ext cx="6612078" cy="549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782566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normalizeH="0" baseline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normalizeH="0" baseline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normalizeH="0" baseline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normalizeH="0" baseline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2060"/>
                </a:solidFill>
                <a:latin typeface="Arial Black" pitchFamily="34" charset="0"/>
              </a:rPr>
              <a:t>#CASALM&amp;F</a:t>
            </a:r>
            <a:endParaRPr lang="pt-BR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642919" y="169346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Lição </a:t>
            </a:r>
            <a:r>
              <a:rPr lang="pt-BR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01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ENTENDENDO O CARATER NA VIDA CRISTĀ</a:t>
            </a:r>
            <a:endParaRPr lang="pt-BR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502747" y="1740540"/>
            <a:ext cx="3719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>
                <a:latin typeface="Nunito Sans"/>
              </a:rPr>
              <a:t>: </a:t>
            </a:r>
            <a:r>
              <a:rPr lang="pt-BR" b="1" dirty="0" err="1">
                <a:latin typeface="Nunito Sans"/>
              </a:rPr>
              <a:t>Ef</a:t>
            </a:r>
            <a:r>
              <a:rPr lang="pt-BR" b="1" dirty="0">
                <a:latin typeface="Nunito Sans"/>
              </a:rPr>
              <a:t> 4.20-29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059003" y="3400281"/>
            <a:ext cx="3422182" cy="31345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>
                <a:latin typeface="Arial Black" pitchFamily="34" charset="0"/>
              </a:rPr>
              <a:t>"</a:t>
            </a:r>
            <a:r>
              <a:rPr lang="pt-BR" b="1" dirty="0">
                <a:latin typeface="Arial Black" pitchFamily="34" charset="0"/>
              </a:rPr>
              <a:t>Quanto ao mais irmãos, tudo o que é verdadeiro, tudo o que é honesto, tudo o que é justo, tudo o que é puro, tudo o que é amável, tudo o que é de boa fama, se há alguma virtude; e se há algum louvor, nisso pensai". </a:t>
            </a:r>
            <a:r>
              <a:rPr lang="pt-BR" b="1" dirty="0" err="1">
                <a:latin typeface="Arial Black" pitchFamily="34" charset="0"/>
              </a:rPr>
              <a:t>Fp</a:t>
            </a:r>
            <a:r>
              <a:rPr lang="pt-BR" b="1" dirty="0">
                <a:latin typeface="Arial Black" pitchFamily="34" charset="0"/>
              </a:rPr>
              <a:t> 4.8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5281083" y="3414632"/>
            <a:ext cx="2520081" cy="31345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Black" pitchFamily="34" charset="0"/>
                <a:cs typeface="Times New Roman" pitchFamily="18" charset="0"/>
              </a:rPr>
              <a:t>O caráter de Deus que foi impresso em Jesus, precisa ser impresso em nós a fim de que nos tornemos parecidos com Cristo.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8498640" y="3433184"/>
            <a:ext cx="3364263" cy="32598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Entender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a necessidade de buscar o caráter de Deus;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Ser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capaz de diferenciar caráter e dons;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Conhecer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que por meio da Palavra de Deus nossa vida é transformada.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580151" y="2953655"/>
            <a:ext cx="2091962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510" y="230356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471184" y="2959139"/>
            <a:ext cx="2139881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9096629" y="2948171"/>
            <a:ext cx="2184893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48" y="2336174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93" y="2027835"/>
            <a:ext cx="860646" cy="86064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ENTENDENDO O CARATER NA VIDA CRISTĀ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387" y="719558"/>
            <a:ext cx="2924771" cy="96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8439395"/>
              </p:ext>
            </p:extLst>
          </p:nvPr>
        </p:nvGraphicFramePr>
        <p:xfrm>
          <a:off x="5436973" y="1560040"/>
          <a:ext cx="6349726" cy="4124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64" y="1149178"/>
            <a:ext cx="4808580" cy="482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190735" y="1366371"/>
            <a:ext cx="5725931" cy="43795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vida cristã necessita ser aperfeiçoada, buscando desenvolver o caráter de Cristo em nossa vida; para isso </a:t>
            </a: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é imprescindível ter um relacionamento profundo com Cristo, uma vida de jejum e oração e meditação na Palavra de Deus.</a:t>
            </a:r>
            <a:endParaRPr lang="pt-BR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52767" y="3181540"/>
            <a:ext cx="882519" cy="576072"/>
          </a:xfrm>
          <a:prstGeom prst="left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29" y="1903114"/>
            <a:ext cx="4640067" cy="372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52519" y="1604843"/>
            <a:ext cx="56223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800" b="1" dirty="0"/>
              <a:t>"Nossa proximidade com Deus nos leva a ser com Ele é".</a:t>
            </a:r>
            <a:endParaRPr lang="pt-BR" sz="2800" b="1" dirty="0"/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63" y="1201651"/>
            <a:ext cx="4980975" cy="475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4038CB10-1F5C-4D54-9DF7-12586DE5B0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99" y="530062"/>
            <a:ext cx="6944053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1- </a:t>
            </a:r>
            <a:r>
              <a:rPr lang="pt-BR" sz="44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DEFININDO </a:t>
            </a:r>
            <a:r>
              <a:rPr lang="pt-BR" sz="4400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CARÁTER E SUAS DIFERENÇAS</a:t>
            </a:r>
            <a:endParaRPr lang="pt-BR" sz="36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9979" y="412923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Falar sobre as instâncias da psique humana não é tão fácil, por isso é necessário conceituar os termos tais como </a:t>
            </a: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personalidade, caráter e temperamento, e assim, compreender a importância de cada uma delas no desenvolvimento da vida cristã.</a:t>
            </a:r>
            <a:endParaRPr lang="pt-BR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7" y="2607275"/>
            <a:ext cx="6193266" cy="344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4" y="981996"/>
            <a:ext cx="5453449" cy="6397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O que entendemos ser o caráter cristão?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3663" y="994352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1.2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Diferenciando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temperamento e personalidade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</a:t>
            </a:r>
            <a:r>
              <a:rPr lang="pt-BR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– </a:t>
            </a:r>
            <a:r>
              <a:rPr lang="pt-BR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 </a:t>
            </a:r>
            <a:r>
              <a:rPr lang="pt-BR" sz="2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DEFININDO CARÁTER E SUAS DIFERENÇAS</a:t>
            </a:r>
            <a:endParaRPr lang="pt-BR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7" y="1760281"/>
            <a:ext cx="5552305" cy="4708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O caráter pode ser definido como o conjunto de traços ligados à moral de um indivíduo reverberados por meio de seu comportamento. Como o nosso foco aqui é entender caráter cristão, podemos dizer que o cristão necessita desenvolver o caráter de Cristo em sua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vida. 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Por isso precisamos ser influenciados pelo poder da Palavra de Deus e pela ação do Espírito Santo.</a:t>
            </a:r>
            <a:endParaRPr lang="pt-BR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5" y="1634114"/>
            <a:ext cx="5671753" cy="5170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 preciso ter cautela para não confundir personalidade com temperamento, embora façam parte um do outro. </a:t>
            </a:r>
            <a:endParaRPr lang="pt-BR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que tange ao desenvolvimento de uma personalidade moldada por Jesus, é vital não abrir mão da própria intimidade com Ele. A recomendação bíblica é que tenhamos o mesmo sentimento que houve em Cristo Jesus (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Fp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2.5).</a:t>
            </a:r>
          </a:p>
          <a:p>
            <a:pPr algn="just">
              <a:lnSpc>
                <a:spcPct val="150000"/>
              </a:lnSpc>
            </a:pP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89589" y="2042879"/>
            <a:ext cx="5584073" cy="2743200"/>
          </a:xfrm>
        </p:spPr>
        <p:txBody>
          <a:bodyPr>
            <a:normAutofit fontScale="77500" lnSpcReduction="20000"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O que Deus está procurando?</a:t>
            </a:r>
          </a:p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pt-BR" sz="28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Ele está procurando por homens e mulheres cujos corações são completamente dEle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Pr. Charles R. </a:t>
            </a:r>
            <a:r>
              <a:rPr lang="pt-BR" sz="2800" dirty="0" err="1">
                <a:latin typeface="Arial Black" pitchFamily="34" charset="0"/>
                <a:ea typeface="Calibri"/>
                <a:cs typeface="Times New Roman"/>
              </a:rPr>
              <a:t>Swindoll</a:t>
            </a:r>
            <a:endParaRPr lang="pt-BR" sz="28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6" y="1730375"/>
            <a:ext cx="5869458" cy="390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2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DIFERENÇA </a:t>
            </a: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ENTRE CARATER E DONS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7" y="1712538"/>
            <a:ext cx="5366952" cy="452431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/>
              <a:t>Já vimos no tópico anterior que o caráter é o conjunto de traços de uma pessoa que pode ser moldado a qualquer hora e tempo; já os dons dizem respeito aos talentos ou aptidões que o ser humano possui para a execução de uma obra para Deus ou profissão que exerce.</a:t>
            </a:r>
            <a:endParaRPr lang="pt-BR" sz="2400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535" y="3255880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210" y="1414613"/>
            <a:ext cx="5025080" cy="419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400800" y="831887"/>
            <a:ext cx="553582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Os dons do Espírito Santo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DIFERENÇA </a:t>
            </a: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ENTRE CARATER E DONS</a:t>
            </a:r>
            <a:endParaRPr lang="pt-BR" sz="36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595021"/>
            <a:ext cx="5787082" cy="45858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A expressão dom, derivado do latim, tem como significado dádiva ou presente. Podemos dizer que os dons naturais são aqueles que nascem com o individuo, sendo assim, uma habilidade para o desempenho de funções específicas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Bíblia diz que os dons concedidos por Deus aos seres humanos são sem arrependimento (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11.29). Jesus, ao falar sobre o desempenhar destas aptidões naturais concedidas por Deus, ressalta que precisa haver fidelidade</a:t>
            </a:r>
            <a:endParaRPr lang="pt-BR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634000"/>
            <a:ext cx="5733534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endParaRPr lang="pt-BR" sz="2400" b="1" dirty="0">
              <a:solidFill>
                <a:schemeClr val="bg1"/>
              </a:solidFill>
            </a:endParaRPr>
          </a:p>
          <a:p>
            <a:pPr algn="just"/>
            <a:r>
              <a:rPr lang="pt-BR" sz="2400" b="1" dirty="0">
                <a:solidFill>
                  <a:schemeClr val="bg1"/>
                </a:solidFill>
              </a:rPr>
              <a:t>Biblicamente falando, existem os dons espirituais, que são capacitações dadas pelo Espírito Santo na realização da Obra de Deus. </a:t>
            </a:r>
            <a:r>
              <a:rPr lang="pt-BR" sz="2800" b="1" dirty="0" smtClean="0">
                <a:solidFill>
                  <a:srgbClr val="FFFF00"/>
                </a:solidFill>
              </a:rPr>
              <a:t>Como </a:t>
            </a:r>
            <a:r>
              <a:rPr lang="pt-BR" sz="2800" b="1" dirty="0">
                <a:solidFill>
                  <a:srgbClr val="FFFF00"/>
                </a:solidFill>
              </a:rPr>
              <a:t>discípulos de Cristo, é necessário também estar debaixo de Sua autoridade, ser moldado como vaso de valor e assim ser usado pelo Espírito Santo em Sua Obra.</a:t>
            </a:r>
            <a:endParaRPr lang="pt-BR" sz="3200" b="1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794817"/>
            <a:ext cx="5441092" cy="63976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dons naturais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415" y="677497"/>
            <a:ext cx="11502125" cy="86709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</a:t>
            </a: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COMO </a:t>
            </a: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É FORMADO O CARÁTER DE CRISTO EM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NÓS</a:t>
            </a: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?</a:t>
            </a:r>
            <a:endParaRPr lang="pt-BR" sz="28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816" y="2048433"/>
            <a:ext cx="5704704" cy="34747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 smtClean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Cristo não é apenas o nosso Mestre, mas também Salvador e Senhor. Deus espera que não sejamos Seus seguidores somente, mas sim, discípulos leais que se pareçam com Ele diariamente. O caráter de Deus é implantado em nós por intermédio de uma vida piedosa com Ele.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507" y="1489075"/>
            <a:ext cx="5321643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COMO É FORMADO O CARÁTER DE CRISTO EM NÓS?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358344" y="1928928"/>
            <a:ext cx="5609968" cy="4278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Palavra de Deus precisa ser absorvida pelos discípulos de Cristo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expressão "'semente", traz a ideia daquilo que carrega o DNA de outrem, neste caso; o DNA de Deus. Se a Palavra (semente) de Deus permanece em nós, então; somos gerados à imagem e semelhança de Deus. </a:t>
            </a:r>
            <a:endParaRPr lang="pt-BR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5010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/>
              <a:t>Por intermédio de Jesus Cristo e Sua morte vicária, nos foi aberto um caminho que nos leva à presença do Pai. </a:t>
            </a:r>
            <a:r>
              <a:rPr lang="pt-BR" sz="2400" b="1" dirty="0">
                <a:solidFill>
                  <a:srgbClr val="FFFF00"/>
                </a:solidFill>
              </a:rPr>
              <a:t>O tempo que passamos com Deus em intimidade irá nos proporcionar comunhão e vontade de ser como Ele é Só seremos capazes de moldar nosso caráter ao de Cristo se os momentos a sós com Ele forem priorizados. 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4240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</a:t>
            </a:r>
            <a:r>
              <a:rPr lang="pt-BR" sz="2000" b="1" dirty="0" smtClean="0">
                <a:latin typeface="Georgia" pitchFamily="18" charset="0"/>
              </a:rPr>
              <a:t>Meditando </a:t>
            </a:r>
            <a:r>
              <a:rPr lang="pt-BR" sz="2000" b="1" dirty="0">
                <a:latin typeface="Georgia" pitchFamily="18" charset="0"/>
              </a:rPr>
              <a:t>em Sua Palavra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968312" y="1156159"/>
            <a:ext cx="6197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Cultivando um relacionamento com Deus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</a:t>
            </a:r>
            <a:r>
              <a:rPr lang="pt-BR" dirty="0" smtClean="0"/>
              <a:t>1</a:t>
            </a:r>
            <a:r>
              <a:rPr lang="pt-BR" dirty="0" smtClean="0"/>
              <a:t>. </a:t>
            </a:r>
            <a:r>
              <a:rPr lang="pt-BR" dirty="0"/>
              <a:t>2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30003" y="1920298"/>
            <a:ext cx="4992812" cy="3244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 propósito de Deus é que o homem se torne parecido com Cristo, sendo por Ele influenciado em todos os aspectos da vida.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249" y="1161770"/>
            <a:ext cx="6044900" cy="476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3542</TotalTime>
  <Words>920</Words>
  <Application>Microsoft Office PowerPoint</Application>
  <PresentationFormat>Personalizar</PresentationFormat>
  <Paragraphs>91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1- DEFININDO CARÁTER E SUAS DIFERENÇAS</vt:lpstr>
      <vt:lpstr>1 –  DEFININDO CARÁTER E SUAS DIFERENÇAS</vt:lpstr>
      <vt:lpstr>Apresentação do PowerPoint</vt:lpstr>
      <vt:lpstr>2 - DIFERENÇA ENTRE CARATER E DONS</vt:lpstr>
      <vt:lpstr>2 - DIFERENÇA ENTRE CARATER E DONS</vt:lpstr>
      <vt:lpstr>3 - COMO É FORMADO O CARÁTER DE CRISTO EM NÓS?</vt:lpstr>
      <vt:lpstr>3 - COMO É FORMADO O CARÁTER DE CRISTO EM NÓS?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118</cp:revision>
  <dcterms:created xsi:type="dcterms:W3CDTF">2021-10-01T12:08:12Z</dcterms:created>
  <dcterms:modified xsi:type="dcterms:W3CDTF">2022-04-01T01:31:13Z</dcterms:modified>
</cp:coreProperties>
</file>