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93" r:id="rId7"/>
    <p:sldId id="387" r:id="rId8"/>
    <p:sldId id="388" r:id="rId9"/>
    <p:sldId id="401" r:id="rId10"/>
    <p:sldId id="389" r:id="rId11"/>
    <p:sldId id="400" r:id="rId12"/>
    <p:sldId id="391" r:id="rId13"/>
    <p:sldId id="392" r:id="rId14"/>
    <p:sldId id="382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65" autoAdjust="0"/>
    <p:restoredTop sz="94660"/>
  </p:normalViewPr>
  <p:slideViewPr>
    <p:cSldViewPr snapToGrid="0">
      <p:cViewPr>
        <p:scale>
          <a:sx n="77" d="100"/>
          <a:sy n="77" d="100"/>
        </p:scale>
        <p:origin x="-204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3AAF776-5B2C-403E-9B7D-8BF15278E6FC}">
      <dgm:prSet custT="1"/>
      <dgm:spPr/>
      <dgm:t>
        <a:bodyPr/>
        <a:lstStyle/>
        <a:p>
          <a:r>
            <a:rPr lang="pt-BR" sz="1400" b="1" dirty="0" smtClean="0"/>
            <a:t>Mateus 4:1-11</a:t>
          </a:r>
          <a:endParaRPr lang="pt-BR" sz="1400" b="1" dirty="0"/>
        </a:p>
      </dgm:t>
    </dgm:pt>
    <dgm:pt modelId="{7C004B6A-0FC7-43FB-8957-9038BE7ABA8C}" type="parTrans" cxnId="{C772F7BA-4B49-4C16-AD26-7034BA94E7D8}">
      <dgm:prSet/>
      <dgm:spPr/>
      <dgm:t>
        <a:bodyPr/>
        <a:lstStyle/>
        <a:p>
          <a:endParaRPr lang="pt-BR"/>
        </a:p>
      </dgm:t>
    </dgm:pt>
    <dgm:pt modelId="{8C7E6C3B-03A5-43E1-8E27-7196EFD87DD0}" type="sibTrans" cxnId="{C772F7BA-4B49-4C16-AD26-7034BA94E7D8}">
      <dgm:prSet/>
      <dgm:spPr/>
      <dgm:t>
        <a:bodyPr/>
        <a:lstStyle/>
        <a:p>
          <a:endParaRPr lang="pt-BR"/>
        </a:p>
      </dgm:t>
    </dgm:pt>
    <dgm:pt modelId="{D145B21A-2AEB-49FB-838E-E8160C9A7EA0}">
      <dgm:prSet custT="1"/>
      <dgm:spPr/>
      <dgm:t>
        <a:bodyPr/>
        <a:lstStyle/>
        <a:p>
          <a:r>
            <a:rPr lang="pt-BR" sz="1100" dirty="0" smtClean="0">
              <a:latin typeface="Arial" pitchFamily="34" charset="0"/>
              <a:cs typeface="Arial" pitchFamily="34" charset="0"/>
            </a:rPr>
            <a:t>2. E, tendo jejuado quarenta dias e quarenta noites, depois teve fome;</a:t>
          </a:r>
          <a:endParaRPr lang="pt-BR" sz="1100" dirty="0">
            <a:latin typeface="Arial" pitchFamily="34" charset="0"/>
            <a:cs typeface="Arial" pitchFamily="34" charset="0"/>
          </a:endParaRPr>
        </a:p>
      </dgm:t>
    </dgm:pt>
    <dgm:pt modelId="{BF40903E-29C8-41DC-9A5B-451F78EA24CE}" type="parTrans" cxnId="{40AAA1BE-D0EA-4584-B42F-6AF0F12C6498}">
      <dgm:prSet/>
      <dgm:spPr/>
      <dgm:t>
        <a:bodyPr/>
        <a:lstStyle/>
        <a:p>
          <a:endParaRPr lang="pt-BR"/>
        </a:p>
      </dgm:t>
    </dgm:pt>
    <dgm:pt modelId="{AF7F7EA7-280E-4877-B5E6-8A03C8D1912B}" type="sibTrans" cxnId="{40AAA1BE-D0EA-4584-B42F-6AF0F12C6498}">
      <dgm:prSet/>
      <dgm:spPr/>
      <dgm:t>
        <a:bodyPr/>
        <a:lstStyle/>
        <a:p>
          <a:endParaRPr lang="pt-BR"/>
        </a:p>
      </dgm:t>
    </dgm:pt>
    <dgm:pt modelId="{F1618F9A-3BE3-4B9F-90A6-CC44E2C7052D}">
      <dgm:prSet custT="1"/>
      <dgm:spPr/>
      <dgm:t>
        <a:bodyPr/>
        <a:lstStyle/>
        <a:p>
          <a:r>
            <a:rPr lang="pt-BR" sz="1100" dirty="0" smtClean="0">
              <a:latin typeface="Arial" pitchFamily="34" charset="0"/>
              <a:cs typeface="Arial" pitchFamily="34" charset="0"/>
            </a:rPr>
            <a:t>3.E, chegando-se a ele o tentador, disse: Se tu és o Filho de Deus, manda que estas pedras se tornem em pães.</a:t>
          </a:r>
          <a:endParaRPr lang="pt-BR" sz="1100" dirty="0">
            <a:latin typeface="Arial" pitchFamily="34" charset="0"/>
            <a:cs typeface="Arial" pitchFamily="34" charset="0"/>
          </a:endParaRPr>
        </a:p>
      </dgm:t>
    </dgm:pt>
    <dgm:pt modelId="{FC568B11-8003-4A9C-9405-8CEB50F32122}" type="parTrans" cxnId="{3EFF8269-3119-46DE-BC64-7C7680153A4B}">
      <dgm:prSet/>
      <dgm:spPr/>
      <dgm:t>
        <a:bodyPr/>
        <a:lstStyle/>
        <a:p>
          <a:endParaRPr lang="pt-BR"/>
        </a:p>
      </dgm:t>
    </dgm:pt>
    <dgm:pt modelId="{754F956E-8E8C-42D4-9C2F-24565F323F24}" type="sibTrans" cxnId="{3EFF8269-3119-46DE-BC64-7C7680153A4B}">
      <dgm:prSet/>
      <dgm:spPr/>
      <dgm:t>
        <a:bodyPr/>
        <a:lstStyle/>
        <a:p>
          <a:endParaRPr lang="pt-BR"/>
        </a:p>
      </dgm:t>
    </dgm:pt>
    <dgm:pt modelId="{41F1FB73-B730-41A0-8E52-1E46F39FB82F}">
      <dgm:prSet custT="1"/>
      <dgm:spPr/>
      <dgm:t>
        <a:bodyPr/>
        <a:lstStyle/>
        <a:p>
          <a:r>
            <a:rPr lang="pt-BR" sz="1100" dirty="0" smtClean="0">
              <a:latin typeface="Arial" pitchFamily="34" charset="0"/>
              <a:cs typeface="Arial" pitchFamily="34" charset="0"/>
            </a:rPr>
            <a:t>4. Ele, porém, respondendo, disse: Está escrito: Nem só de pão viverá o homem, mas de toda a palavra que sai da boca de Deus.</a:t>
          </a:r>
          <a:endParaRPr lang="pt-BR" sz="1100" dirty="0">
            <a:latin typeface="Arial" pitchFamily="34" charset="0"/>
            <a:cs typeface="Arial" pitchFamily="34" charset="0"/>
          </a:endParaRPr>
        </a:p>
      </dgm:t>
    </dgm:pt>
    <dgm:pt modelId="{54C30E6F-FE77-4D57-ABA3-25100F9E96B1}" type="parTrans" cxnId="{4D248CBB-003F-43CA-9792-C2C0835A781B}">
      <dgm:prSet/>
      <dgm:spPr/>
      <dgm:t>
        <a:bodyPr/>
        <a:lstStyle/>
        <a:p>
          <a:endParaRPr lang="pt-BR"/>
        </a:p>
      </dgm:t>
    </dgm:pt>
    <dgm:pt modelId="{A4EEC916-19FD-4EFD-9A9E-7B1D6D44FE42}" type="sibTrans" cxnId="{4D248CBB-003F-43CA-9792-C2C0835A781B}">
      <dgm:prSet/>
      <dgm:spPr/>
      <dgm:t>
        <a:bodyPr/>
        <a:lstStyle/>
        <a:p>
          <a:endParaRPr lang="pt-BR"/>
        </a:p>
      </dgm:t>
    </dgm:pt>
    <dgm:pt modelId="{7F894E04-EB61-4EF7-A291-A2E0339FD65C}">
      <dgm:prSet custT="1"/>
      <dgm:spPr/>
      <dgm:t>
        <a:bodyPr/>
        <a:lstStyle/>
        <a:p>
          <a:r>
            <a:rPr lang="pt-BR" sz="1100" dirty="0" smtClean="0">
              <a:latin typeface="Arial" pitchFamily="34" charset="0"/>
              <a:cs typeface="Arial" pitchFamily="34" charset="0"/>
            </a:rPr>
            <a:t>5. Então o diabo o transportou à cidade santa, e colocou-o sobre o pináculo do templo,</a:t>
          </a:r>
          <a:endParaRPr lang="pt-BR" sz="1100" dirty="0">
            <a:latin typeface="Arial" pitchFamily="34" charset="0"/>
            <a:cs typeface="Arial" pitchFamily="34" charset="0"/>
          </a:endParaRPr>
        </a:p>
      </dgm:t>
    </dgm:pt>
    <dgm:pt modelId="{0D4018B0-80AC-49E0-81D4-70581256FE1D}" type="parTrans" cxnId="{915BCBB5-F371-4242-854D-2A6F81908860}">
      <dgm:prSet/>
      <dgm:spPr/>
      <dgm:t>
        <a:bodyPr/>
        <a:lstStyle/>
        <a:p>
          <a:endParaRPr lang="pt-BR"/>
        </a:p>
      </dgm:t>
    </dgm:pt>
    <dgm:pt modelId="{D6ED8A2C-1C19-40CA-A3DD-7EA4CE74A975}" type="sibTrans" cxnId="{915BCBB5-F371-4242-854D-2A6F81908860}">
      <dgm:prSet/>
      <dgm:spPr/>
      <dgm:t>
        <a:bodyPr/>
        <a:lstStyle/>
        <a:p>
          <a:endParaRPr lang="pt-BR"/>
        </a:p>
      </dgm:t>
    </dgm:pt>
    <dgm:pt modelId="{5FD3FCAA-52DF-4719-A5C4-22B9C15F020D}">
      <dgm:prSet custT="1"/>
      <dgm:spPr/>
      <dgm:t>
        <a:bodyPr/>
        <a:lstStyle/>
        <a:p>
          <a:r>
            <a:rPr lang="pt-BR" sz="1100" dirty="0" smtClean="0">
              <a:latin typeface="Arial" pitchFamily="34" charset="0"/>
              <a:cs typeface="Arial" pitchFamily="34" charset="0"/>
            </a:rPr>
            <a:t>6. E disse-lhe: Se tu és o Filho de Deus, lança-te de aqui abaixo; porque está escrito: Que aos seus anjos dará ordens a teu respeito, E tomar-te-ão nas mãos, Para que nunca tropeces com o teu pé em alguma pedra.</a:t>
          </a:r>
          <a:endParaRPr lang="pt-BR" sz="1100" dirty="0">
            <a:latin typeface="Arial" pitchFamily="34" charset="0"/>
            <a:cs typeface="Arial" pitchFamily="34" charset="0"/>
          </a:endParaRPr>
        </a:p>
      </dgm:t>
    </dgm:pt>
    <dgm:pt modelId="{F5072E91-3550-4A48-AA0C-A5AE943AA80F}" type="parTrans" cxnId="{6455C84B-287E-4C88-82A7-00D6CC7A6136}">
      <dgm:prSet/>
      <dgm:spPr/>
      <dgm:t>
        <a:bodyPr/>
        <a:lstStyle/>
        <a:p>
          <a:endParaRPr lang="pt-BR"/>
        </a:p>
      </dgm:t>
    </dgm:pt>
    <dgm:pt modelId="{A5ED3F50-B80C-4C61-80D3-F6AC83FC1CE1}" type="sibTrans" cxnId="{6455C84B-287E-4C88-82A7-00D6CC7A6136}">
      <dgm:prSet/>
      <dgm:spPr/>
      <dgm:t>
        <a:bodyPr/>
        <a:lstStyle/>
        <a:p>
          <a:endParaRPr lang="pt-BR"/>
        </a:p>
      </dgm:t>
    </dgm:pt>
    <dgm:pt modelId="{8906D69B-A0C5-4659-9448-84D6960A3A89}">
      <dgm:prSet custT="1"/>
      <dgm:spPr/>
      <dgm:t>
        <a:bodyPr/>
        <a:lstStyle/>
        <a:p>
          <a:r>
            <a:rPr lang="pt-BR" sz="1100" dirty="0" smtClean="0">
              <a:latin typeface="Arial" pitchFamily="34" charset="0"/>
              <a:cs typeface="Arial" pitchFamily="34" charset="0"/>
            </a:rPr>
            <a:t>7. Disse-lhe Jesus: Também está escrito: Não tentarás o Senhor teu Deus.</a:t>
          </a:r>
          <a:endParaRPr lang="pt-BR" sz="1100" dirty="0">
            <a:latin typeface="Arial" pitchFamily="34" charset="0"/>
            <a:cs typeface="Arial" pitchFamily="34" charset="0"/>
          </a:endParaRPr>
        </a:p>
      </dgm:t>
    </dgm:pt>
    <dgm:pt modelId="{688B2D7D-DD78-4B98-AF4A-05564371E36A}" type="parTrans" cxnId="{90043EA5-EFB2-412E-8BF8-A1252E4EFEA1}">
      <dgm:prSet/>
      <dgm:spPr/>
      <dgm:t>
        <a:bodyPr/>
        <a:lstStyle/>
        <a:p>
          <a:endParaRPr lang="pt-BR"/>
        </a:p>
      </dgm:t>
    </dgm:pt>
    <dgm:pt modelId="{B36B06FF-4D20-443B-BF29-EFCAAE3437FC}" type="sibTrans" cxnId="{90043EA5-EFB2-412E-8BF8-A1252E4EFEA1}">
      <dgm:prSet/>
      <dgm:spPr/>
      <dgm:t>
        <a:bodyPr/>
        <a:lstStyle/>
        <a:p>
          <a:endParaRPr lang="pt-BR"/>
        </a:p>
      </dgm:t>
    </dgm:pt>
    <dgm:pt modelId="{DD39FFB8-6AC1-446B-A70C-E7A21BE0CBCC}">
      <dgm:prSet custT="1"/>
      <dgm:spPr/>
      <dgm:t>
        <a:bodyPr/>
        <a:lstStyle/>
        <a:p>
          <a:r>
            <a:rPr lang="pt-BR" sz="1100" dirty="0" smtClean="0">
              <a:latin typeface="Arial" pitchFamily="34" charset="0"/>
              <a:cs typeface="Arial" pitchFamily="34" charset="0"/>
            </a:rPr>
            <a:t>8. Novamente o transportou o diabo a um monte muito alto; e mostrou-lhe todos os reinos do mundo, e a glória deles.</a:t>
          </a:r>
          <a:endParaRPr lang="pt-BR" sz="1100" dirty="0">
            <a:latin typeface="Arial" pitchFamily="34" charset="0"/>
            <a:cs typeface="Arial" pitchFamily="34" charset="0"/>
          </a:endParaRPr>
        </a:p>
      </dgm:t>
    </dgm:pt>
    <dgm:pt modelId="{2C706688-A96F-4F28-91A1-67BC9C60A97C}" type="parTrans" cxnId="{632CD455-5E12-4592-BD62-E08A9F01F907}">
      <dgm:prSet/>
      <dgm:spPr/>
      <dgm:t>
        <a:bodyPr/>
        <a:lstStyle/>
        <a:p>
          <a:endParaRPr lang="pt-BR"/>
        </a:p>
      </dgm:t>
    </dgm:pt>
    <dgm:pt modelId="{E71E8AD0-8170-4847-9DC2-D3466CFAE81B}" type="sibTrans" cxnId="{632CD455-5E12-4592-BD62-E08A9F01F907}">
      <dgm:prSet/>
      <dgm:spPr/>
      <dgm:t>
        <a:bodyPr/>
        <a:lstStyle/>
        <a:p>
          <a:endParaRPr lang="pt-BR"/>
        </a:p>
      </dgm:t>
    </dgm:pt>
    <dgm:pt modelId="{17F2694D-0880-4A74-A04B-4CB6E922E696}">
      <dgm:prSet custT="1"/>
      <dgm:spPr/>
      <dgm:t>
        <a:bodyPr/>
        <a:lstStyle/>
        <a:p>
          <a:r>
            <a:rPr lang="pt-BR" sz="1100" dirty="0" smtClean="0">
              <a:latin typeface="Arial" pitchFamily="34" charset="0"/>
              <a:cs typeface="Arial" pitchFamily="34" charset="0"/>
            </a:rPr>
            <a:t>9. E disse-lhe: Tudo isto te darei se, prostrado, me adorares.</a:t>
          </a:r>
          <a:endParaRPr lang="pt-BR" sz="1100" dirty="0">
            <a:latin typeface="Arial" pitchFamily="34" charset="0"/>
            <a:cs typeface="Arial" pitchFamily="34" charset="0"/>
          </a:endParaRPr>
        </a:p>
      </dgm:t>
    </dgm:pt>
    <dgm:pt modelId="{37BAD3E0-2E02-4AEF-BC42-C457CB995BD4}" type="parTrans" cxnId="{2F52261F-2636-48AA-A755-B4494A06DFF6}">
      <dgm:prSet/>
      <dgm:spPr/>
      <dgm:t>
        <a:bodyPr/>
        <a:lstStyle/>
        <a:p>
          <a:endParaRPr lang="pt-BR"/>
        </a:p>
      </dgm:t>
    </dgm:pt>
    <dgm:pt modelId="{2D018B3C-33DC-4B5C-8ABB-DEAE675E4BC8}" type="sibTrans" cxnId="{2F52261F-2636-48AA-A755-B4494A06DFF6}">
      <dgm:prSet/>
      <dgm:spPr/>
      <dgm:t>
        <a:bodyPr/>
        <a:lstStyle/>
        <a:p>
          <a:endParaRPr lang="pt-BR"/>
        </a:p>
      </dgm:t>
    </dgm:pt>
    <dgm:pt modelId="{6306A4BB-460D-47F5-8E56-6BC7EB510DAF}">
      <dgm:prSet custT="1"/>
      <dgm:spPr/>
      <dgm:t>
        <a:bodyPr/>
        <a:lstStyle/>
        <a:p>
          <a:r>
            <a:rPr lang="pt-BR" sz="1100" dirty="0" smtClean="0">
              <a:latin typeface="Arial" pitchFamily="34" charset="0"/>
              <a:cs typeface="Arial" pitchFamily="34" charset="0"/>
            </a:rPr>
            <a:t>10. Então disse-lhe Jesus: Vai-te, Satanás, porque está escrito: Ao Senhor teu Deus adorarás, e só a ele servirás.</a:t>
          </a:r>
          <a:endParaRPr lang="pt-BR" sz="1100" dirty="0">
            <a:latin typeface="Arial" pitchFamily="34" charset="0"/>
            <a:cs typeface="Arial" pitchFamily="34" charset="0"/>
          </a:endParaRPr>
        </a:p>
      </dgm:t>
    </dgm:pt>
    <dgm:pt modelId="{5DBF9FC6-DCDC-4EC5-AEC6-10A8EEE52F6E}" type="parTrans" cxnId="{AB10BAA9-A8FB-4493-8EA0-DBB38936B182}">
      <dgm:prSet/>
      <dgm:spPr/>
      <dgm:t>
        <a:bodyPr/>
        <a:lstStyle/>
        <a:p>
          <a:endParaRPr lang="pt-BR"/>
        </a:p>
      </dgm:t>
    </dgm:pt>
    <dgm:pt modelId="{AE8D9D62-6074-4A33-8C85-8F9C54B88ED1}" type="sibTrans" cxnId="{AB10BAA9-A8FB-4493-8EA0-DBB38936B182}">
      <dgm:prSet/>
      <dgm:spPr/>
      <dgm:t>
        <a:bodyPr/>
        <a:lstStyle/>
        <a:p>
          <a:endParaRPr lang="pt-BR"/>
        </a:p>
      </dgm:t>
    </dgm:pt>
    <dgm:pt modelId="{F5CE768B-93F7-4CF6-A4F6-96E1A557BF43}">
      <dgm:prSet custT="1"/>
      <dgm:spPr/>
      <dgm:t>
        <a:bodyPr/>
        <a:lstStyle/>
        <a:p>
          <a:r>
            <a:rPr lang="pt-BR" sz="1100" dirty="0" smtClean="0">
              <a:latin typeface="Arial" pitchFamily="34" charset="0"/>
              <a:cs typeface="Arial" pitchFamily="34" charset="0"/>
            </a:rPr>
            <a:t>11. Então o diabo o deixou; e, eis que chegaram os anjos, e o serviam.</a:t>
          </a:r>
          <a:endParaRPr lang="pt-BR" sz="1100" dirty="0">
            <a:latin typeface="Arial" pitchFamily="34" charset="0"/>
            <a:cs typeface="Arial" pitchFamily="34" charset="0"/>
          </a:endParaRPr>
        </a:p>
      </dgm:t>
    </dgm:pt>
    <dgm:pt modelId="{93F9DB55-0AA9-4980-B1F4-E77A1D40B504}" type="parTrans" cxnId="{1CC11F5A-AA5B-4CAC-BD03-23DC52EAB91A}">
      <dgm:prSet/>
      <dgm:spPr/>
      <dgm:t>
        <a:bodyPr/>
        <a:lstStyle/>
        <a:p>
          <a:endParaRPr lang="pt-BR"/>
        </a:p>
      </dgm:t>
    </dgm:pt>
    <dgm:pt modelId="{BC70DA9B-1E25-4D03-BC97-966FE52872F2}" type="sibTrans" cxnId="{1CC11F5A-AA5B-4CAC-BD03-23DC52EAB91A}">
      <dgm:prSet/>
      <dgm:spPr/>
      <dgm:t>
        <a:bodyPr/>
        <a:lstStyle/>
        <a:p>
          <a:endParaRPr lang="pt-BR"/>
        </a:p>
      </dgm:t>
    </dgm:pt>
    <dgm:pt modelId="{A015BA9E-25DF-43AF-B3CF-442CD9A5FD0E}">
      <dgm:prSet custT="1"/>
      <dgm:spPr/>
      <dgm:t>
        <a:bodyPr/>
        <a:lstStyle/>
        <a:p>
          <a:r>
            <a:rPr lang="pt-BR" sz="1400" dirty="0" smtClean="0"/>
            <a:t>1</a:t>
          </a:r>
          <a:r>
            <a:rPr lang="pt-BR" sz="1100" dirty="0" smtClean="0">
              <a:latin typeface="Arial" pitchFamily="34" charset="0"/>
              <a:cs typeface="Arial" pitchFamily="34" charset="0"/>
            </a:rPr>
            <a:t>. Então foi conduzido Jesus pelo Espírito ao deserto, para ser tentado pelo diabo.</a:t>
          </a:r>
          <a:endParaRPr lang="pt-BR" sz="1100" b="1" dirty="0">
            <a:latin typeface="Arial" pitchFamily="34" charset="0"/>
            <a:cs typeface="Arial" pitchFamily="34" charset="0"/>
          </a:endParaRPr>
        </a:p>
      </dgm:t>
    </dgm:pt>
    <dgm:pt modelId="{7673CDD6-DE99-4A07-9DCA-9A2510424B6B}" type="parTrans" cxnId="{8BC4AA10-3B95-42D8-B3D7-9334EDF3622F}">
      <dgm:prSet/>
      <dgm:spPr/>
      <dgm:t>
        <a:bodyPr/>
        <a:lstStyle/>
        <a:p>
          <a:endParaRPr lang="pt-BR"/>
        </a:p>
      </dgm:t>
    </dgm:pt>
    <dgm:pt modelId="{F82E54F0-D656-492F-A0C4-30CF68374098}" type="sibTrans" cxnId="{8BC4AA10-3B95-42D8-B3D7-9334EDF3622F}">
      <dgm:prSet/>
      <dgm:spPr/>
      <dgm:t>
        <a:bodyPr/>
        <a:lstStyle/>
        <a:p>
          <a:endParaRPr lang="pt-BR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CB392A76-871C-454E-AC9F-B05E895F7FFF}" type="pres">
      <dgm:prSet presAssocID="{93AAF776-5B2C-403E-9B7D-8BF15278E6FC}" presName="thickLine" presStyleLbl="alignNode1" presStyleIdx="0" presStyleCnt="12"/>
      <dgm:spPr/>
    </dgm:pt>
    <dgm:pt modelId="{FE96C01D-5F76-40C2-8C64-63085D5856C4}" type="pres">
      <dgm:prSet presAssocID="{93AAF776-5B2C-403E-9B7D-8BF15278E6FC}" presName="horz1" presStyleCnt="0"/>
      <dgm:spPr/>
    </dgm:pt>
    <dgm:pt modelId="{5861B58F-459E-47D5-BD18-D262D6E1927F}" type="pres">
      <dgm:prSet presAssocID="{93AAF776-5B2C-403E-9B7D-8BF15278E6FC}" presName="tx1" presStyleLbl="revTx" presStyleIdx="0" presStyleCnt="12" custScaleY="118264"/>
      <dgm:spPr/>
      <dgm:t>
        <a:bodyPr/>
        <a:lstStyle/>
        <a:p>
          <a:endParaRPr lang="pt-BR"/>
        </a:p>
      </dgm:t>
    </dgm:pt>
    <dgm:pt modelId="{4460D54A-9C6A-469D-A4C3-F9B24B9C65E6}" type="pres">
      <dgm:prSet presAssocID="{93AAF776-5B2C-403E-9B7D-8BF15278E6FC}" presName="vert1" presStyleCnt="0"/>
      <dgm:spPr/>
    </dgm:pt>
    <dgm:pt modelId="{E4375FB6-DF8A-4073-9E20-09B608CF5E09}" type="pres">
      <dgm:prSet presAssocID="{A015BA9E-25DF-43AF-B3CF-442CD9A5FD0E}" presName="thickLine" presStyleLbl="alignNode1" presStyleIdx="1" presStyleCnt="12"/>
      <dgm:spPr/>
    </dgm:pt>
    <dgm:pt modelId="{89BF4F76-C9A4-49B3-93A8-CB891B99F37D}" type="pres">
      <dgm:prSet presAssocID="{A015BA9E-25DF-43AF-B3CF-442CD9A5FD0E}" presName="horz1" presStyleCnt="0"/>
      <dgm:spPr/>
    </dgm:pt>
    <dgm:pt modelId="{AFF8DCB4-BB96-4BD7-AE81-CB541966551B}" type="pres">
      <dgm:prSet presAssocID="{A015BA9E-25DF-43AF-B3CF-442CD9A5FD0E}" presName="tx1" presStyleLbl="revTx" presStyleIdx="1" presStyleCnt="12" custScaleY="73806"/>
      <dgm:spPr/>
      <dgm:t>
        <a:bodyPr/>
        <a:lstStyle/>
        <a:p>
          <a:endParaRPr lang="pt-BR"/>
        </a:p>
      </dgm:t>
    </dgm:pt>
    <dgm:pt modelId="{44E4175D-AF56-475A-89AB-5AB7C60C6E5F}" type="pres">
      <dgm:prSet presAssocID="{A015BA9E-25DF-43AF-B3CF-442CD9A5FD0E}" presName="vert1" presStyleCnt="0"/>
      <dgm:spPr/>
    </dgm:pt>
    <dgm:pt modelId="{A8668880-FD74-42E3-AA7D-7D99C944A9DF}" type="pres">
      <dgm:prSet presAssocID="{D145B21A-2AEB-49FB-838E-E8160C9A7EA0}" presName="thickLine" presStyleLbl="alignNode1" presStyleIdx="2" presStyleCnt="12"/>
      <dgm:spPr/>
    </dgm:pt>
    <dgm:pt modelId="{E3A1BFF0-C3E9-4A9D-9D06-795C9C02B98B}" type="pres">
      <dgm:prSet presAssocID="{D145B21A-2AEB-49FB-838E-E8160C9A7EA0}" presName="horz1" presStyleCnt="0"/>
      <dgm:spPr/>
    </dgm:pt>
    <dgm:pt modelId="{CFFDFCCF-EDF2-4BBD-822B-67C95F6D370D}" type="pres">
      <dgm:prSet presAssocID="{D145B21A-2AEB-49FB-838E-E8160C9A7EA0}" presName="tx1" presStyleLbl="revTx" presStyleIdx="2" presStyleCnt="12" custScaleY="65547"/>
      <dgm:spPr/>
    </dgm:pt>
    <dgm:pt modelId="{BEA2A7C3-4E4F-438C-9B09-1F193E8B2857}" type="pres">
      <dgm:prSet presAssocID="{D145B21A-2AEB-49FB-838E-E8160C9A7EA0}" presName="vert1" presStyleCnt="0"/>
      <dgm:spPr/>
    </dgm:pt>
    <dgm:pt modelId="{0C1B1F2C-2B58-4ABE-A80A-49E25423A4FE}" type="pres">
      <dgm:prSet presAssocID="{F1618F9A-3BE3-4B9F-90A6-CC44E2C7052D}" presName="thickLine" presStyleLbl="alignNode1" presStyleIdx="3" presStyleCnt="12"/>
      <dgm:spPr/>
    </dgm:pt>
    <dgm:pt modelId="{19A22D6E-ED38-4354-B606-1B86B1C321A2}" type="pres">
      <dgm:prSet presAssocID="{F1618F9A-3BE3-4B9F-90A6-CC44E2C7052D}" presName="horz1" presStyleCnt="0"/>
      <dgm:spPr/>
    </dgm:pt>
    <dgm:pt modelId="{BF0B26B9-755B-4AC3-9C23-FF33F921ED27}" type="pres">
      <dgm:prSet presAssocID="{F1618F9A-3BE3-4B9F-90A6-CC44E2C7052D}" presName="tx1" presStyleLbl="revTx" presStyleIdx="3" presStyleCnt="12"/>
      <dgm:spPr/>
    </dgm:pt>
    <dgm:pt modelId="{8CE326F1-072F-4271-BDCE-D9EF88D7375A}" type="pres">
      <dgm:prSet presAssocID="{F1618F9A-3BE3-4B9F-90A6-CC44E2C7052D}" presName="vert1" presStyleCnt="0"/>
      <dgm:spPr/>
    </dgm:pt>
    <dgm:pt modelId="{D02B3D0A-6353-4330-B11C-D22C1A1D84FF}" type="pres">
      <dgm:prSet presAssocID="{41F1FB73-B730-41A0-8E52-1E46F39FB82F}" presName="thickLine" presStyleLbl="alignNode1" presStyleIdx="4" presStyleCnt="12"/>
      <dgm:spPr/>
    </dgm:pt>
    <dgm:pt modelId="{447CB6BC-78E9-4BA0-9110-0039A42C2E39}" type="pres">
      <dgm:prSet presAssocID="{41F1FB73-B730-41A0-8E52-1E46F39FB82F}" presName="horz1" presStyleCnt="0"/>
      <dgm:spPr/>
    </dgm:pt>
    <dgm:pt modelId="{AA631AA5-0A04-4FD3-B39A-729B77AA25E0}" type="pres">
      <dgm:prSet presAssocID="{41F1FB73-B730-41A0-8E52-1E46F39FB82F}" presName="tx1" presStyleLbl="revTx" presStyleIdx="4" presStyleCnt="12"/>
      <dgm:spPr/>
    </dgm:pt>
    <dgm:pt modelId="{72A1218A-60BD-4B60-B8D1-8F175A720B6C}" type="pres">
      <dgm:prSet presAssocID="{41F1FB73-B730-41A0-8E52-1E46F39FB82F}" presName="vert1" presStyleCnt="0"/>
      <dgm:spPr/>
    </dgm:pt>
    <dgm:pt modelId="{CB088AF4-708C-4995-84CC-1F520712FBF4}" type="pres">
      <dgm:prSet presAssocID="{7F894E04-EB61-4EF7-A291-A2E0339FD65C}" presName="thickLine" presStyleLbl="alignNode1" presStyleIdx="5" presStyleCnt="12"/>
      <dgm:spPr/>
    </dgm:pt>
    <dgm:pt modelId="{D377B8A1-5D0E-46B7-AEC2-F9942015F7B6}" type="pres">
      <dgm:prSet presAssocID="{7F894E04-EB61-4EF7-A291-A2E0339FD65C}" presName="horz1" presStyleCnt="0"/>
      <dgm:spPr/>
    </dgm:pt>
    <dgm:pt modelId="{386FEBE6-451D-41AA-B440-44087EA8A468}" type="pres">
      <dgm:prSet presAssocID="{7F894E04-EB61-4EF7-A291-A2E0339FD65C}" presName="tx1" presStyleLbl="revTx" presStyleIdx="5" presStyleCnt="12" custScaleY="50486"/>
      <dgm:spPr/>
    </dgm:pt>
    <dgm:pt modelId="{23F726E9-879B-4216-B5FC-30E78734201E}" type="pres">
      <dgm:prSet presAssocID="{7F894E04-EB61-4EF7-A291-A2E0339FD65C}" presName="vert1" presStyleCnt="0"/>
      <dgm:spPr/>
    </dgm:pt>
    <dgm:pt modelId="{C2E4F664-4259-4AB6-9D9A-8FC13B191238}" type="pres">
      <dgm:prSet presAssocID="{5FD3FCAA-52DF-4719-A5C4-22B9C15F020D}" presName="thickLine" presStyleLbl="alignNode1" presStyleIdx="6" presStyleCnt="12"/>
      <dgm:spPr/>
    </dgm:pt>
    <dgm:pt modelId="{B35FFA55-61F6-4B2D-9999-D764E2A6F9D7}" type="pres">
      <dgm:prSet presAssocID="{5FD3FCAA-52DF-4719-A5C4-22B9C15F020D}" presName="horz1" presStyleCnt="0"/>
      <dgm:spPr/>
    </dgm:pt>
    <dgm:pt modelId="{DEE69E9E-D690-41F6-99F9-817202ADE54A}" type="pres">
      <dgm:prSet presAssocID="{5FD3FCAA-52DF-4719-A5C4-22B9C15F020D}" presName="tx1" presStyleLbl="revTx" presStyleIdx="6" presStyleCnt="12" custScaleY="129588"/>
      <dgm:spPr/>
    </dgm:pt>
    <dgm:pt modelId="{8B279B44-6595-443C-BAC1-EC4730732AEF}" type="pres">
      <dgm:prSet presAssocID="{5FD3FCAA-52DF-4719-A5C4-22B9C15F020D}" presName="vert1" presStyleCnt="0"/>
      <dgm:spPr/>
    </dgm:pt>
    <dgm:pt modelId="{32031324-6753-49A8-B4DF-0DC1852D18AB}" type="pres">
      <dgm:prSet presAssocID="{8906D69B-A0C5-4659-9448-84D6960A3A89}" presName="thickLine" presStyleLbl="alignNode1" presStyleIdx="7" presStyleCnt="12"/>
      <dgm:spPr/>
    </dgm:pt>
    <dgm:pt modelId="{4BCE9490-A6B4-43E9-93FA-553692EEAFFF}" type="pres">
      <dgm:prSet presAssocID="{8906D69B-A0C5-4659-9448-84D6960A3A89}" presName="horz1" presStyleCnt="0"/>
      <dgm:spPr/>
    </dgm:pt>
    <dgm:pt modelId="{AC7EC600-2960-4A04-A603-2D3251799D78}" type="pres">
      <dgm:prSet presAssocID="{8906D69B-A0C5-4659-9448-84D6960A3A89}" presName="tx1" presStyleLbl="revTx" presStyleIdx="7" presStyleCnt="12" custLinFactNeighborX="188" custLinFactNeighborY="35249"/>
      <dgm:spPr/>
    </dgm:pt>
    <dgm:pt modelId="{D7308520-7348-4B90-A9A2-C593021194D4}" type="pres">
      <dgm:prSet presAssocID="{8906D69B-A0C5-4659-9448-84D6960A3A89}" presName="vert1" presStyleCnt="0"/>
      <dgm:spPr/>
    </dgm:pt>
    <dgm:pt modelId="{11ACE423-88B1-4DD1-B252-40A933887722}" type="pres">
      <dgm:prSet presAssocID="{DD39FFB8-6AC1-446B-A70C-E7A21BE0CBCC}" presName="thickLine" presStyleLbl="alignNode1" presStyleIdx="8" presStyleCnt="12"/>
      <dgm:spPr/>
    </dgm:pt>
    <dgm:pt modelId="{D8E1BC8F-EB49-49F4-A772-4F48B8220ECF}" type="pres">
      <dgm:prSet presAssocID="{DD39FFB8-6AC1-446B-A70C-E7A21BE0CBCC}" presName="horz1" presStyleCnt="0"/>
      <dgm:spPr/>
    </dgm:pt>
    <dgm:pt modelId="{7BFEA795-6F61-4ADE-9828-0167C0D68F81}" type="pres">
      <dgm:prSet presAssocID="{DD39FFB8-6AC1-446B-A70C-E7A21BE0CBCC}" presName="tx1" presStyleLbl="revTx" presStyleIdx="8" presStyleCnt="12"/>
      <dgm:spPr/>
    </dgm:pt>
    <dgm:pt modelId="{67B40B60-9B04-4BAE-B52A-6716F1A6D00A}" type="pres">
      <dgm:prSet presAssocID="{DD39FFB8-6AC1-446B-A70C-E7A21BE0CBCC}" presName="vert1" presStyleCnt="0"/>
      <dgm:spPr/>
    </dgm:pt>
    <dgm:pt modelId="{66676FD4-B3BE-41E9-98BB-7CE4548ACCF2}" type="pres">
      <dgm:prSet presAssocID="{17F2694D-0880-4A74-A04B-4CB6E922E696}" presName="thickLine" presStyleLbl="alignNode1" presStyleIdx="9" presStyleCnt="12"/>
      <dgm:spPr/>
    </dgm:pt>
    <dgm:pt modelId="{A5EA0030-DBC0-42B8-8C26-85EE019C85B7}" type="pres">
      <dgm:prSet presAssocID="{17F2694D-0880-4A74-A04B-4CB6E922E696}" presName="horz1" presStyleCnt="0"/>
      <dgm:spPr/>
    </dgm:pt>
    <dgm:pt modelId="{BB8D02FE-AF60-4BE0-BDB2-CC1332ECB226}" type="pres">
      <dgm:prSet presAssocID="{17F2694D-0880-4A74-A04B-4CB6E922E696}" presName="tx1" presStyleLbl="revTx" presStyleIdx="9" presStyleCnt="12"/>
      <dgm:spPr/>
    </dgm:pt>
    <dgm:pt modelId="{3F7B3717-AE27-4897-B26C-A61CED31309A}" type="pres">
      <dgm:prSet presAssocID="{17F2694D-0880-4A74-A04B-4CB6E922E696}" presName="vert1" presStyleCnt="0"/>
      <dgm:spPr/>
    </dgm:pt>
    <dgm:pt modelId="{224148D0-C27D-43F0-ABD4-8067671A1ED5}" type="pres">
      <dgm:prSet presAssocID="{6306A4BB-460D-47F5-8E56-6BC7EB510DAF}" presName="thickLine" presStyleLbl="alignNode1" presStyleIdx="10" presStyleCnt="12"/>
      <dgm:spPr/>
    </dgm:pt>
    <dgm:pt modelId="{52ED1C03-2D6F-4519-8BF2-36C217D3CC09}" type="pres">
      <dgm:prSet presAssocID="{6306A4BB-460D-47F5-8E56-6BC7EB510DAF}" presName="horz1" presStyleCnt="0"/>
      <dgm:spPr/>
    </dgm:pt>
    <dgm:pt modelId="{75577512-C005-4863-B0FA-2CB53749B0D3}" type="pres">
      <dgm:prSet presAssocID="{6306A4BB-460D-47F5-8E56-6BC7EB510DAF}" presName="tx1" presStyleLbl="revTx" presStyleIdx="10" presStyleCnt="12"/>
      <dgm:spPr/>
    </dgm:pt>
    <dgm:pt modelId="{1CB54F19-34E0-4898-AC7E-36B2E15B338D}" type="pres">
      <dgm:prSet presAssocID="{6306A4BB-460D-47F5-8E56-6BC7EB510DAF}" presName="vert1" presStyleCnt="0"/>
      <dgm:spPr/>
    </dgm:pt>
    <dgm:pt modelId="{DFAADD8D-1234-4FF6-8F30-210BC6976A2E}" type="pres">
      <dgm:prSet presAssocID="{F5CE768B-93F7-4CF6-A4F6-96E1A557BF43}" presName="thickLine" presStyleLbl="alignNode1" presStyleIdx="11" presStyleCnt="12"/>
      <dgm:spPr/>
    </dgm:pt>
    <dgm:pt modelId="{5EE4293D-5B5B-4970-9094-56E6DB02934D}" type="pres">
      <dgm:prSet presAssocID="{F5CE768B-93F7-4CF6-A4F6-96E1A557BF43}" presName="horz1" presStyleCnt="0"/>
      <dgm:spPr/>
    </dgm:pt>
    <dgm:pt modelId="{58B1FF9C-9A70-48F7-BDA2-93B8D087FBB6}" type="pres">
      <dgm:prSet presAssocID="{F5CE768B-93F7-4CF6-A4F6-96E1A557BF43}" presName="tx1" presStyleLbl="revTx" presStyleIdx="11" presStyleCnt="12"/>
      <dgm:spPr/>
    </dgm:pt>
    <dgm:pt modelId="{DBBE7E4A-19B4-460B-9BBA-3FE7CBD9415C}" type="pres">
      <dgm:prSet presAssocID="{F5CE768B-93F7-4CF6-A4F6-96E1A557BF43}" presName="vert1" presStyleCnt="0"/>
      <dgm:spPr/>
    </dgm:pt>
  </dgm:ptLst>
  <dgm:cxnLst>
    <dgm:cxn modelId="{1CC11F5A-AA5B-4CAC-BD03-23DC52EAB91A}" srcId="{C743F0BE-0C7B-457F-BA40-0D586212DE21}" destId="{F5CE768B-93F7-4CF6-A4F6-96E1A557BF43}" srcOrd="11" destOrd="0" parTransId="{93F9DB55-0AA9-4980-B1F4-E77A1D40B504}" sibTransId="{BC70DA9B-1E25-4D03-BC97-966FE52872F2}"/>
    <dgm:cxn modelId="{01627784-08DD-425E-9BC3-8703FBBCE992}" type="presOf" srcId="{5FD3FCAA-52DF-4719-A5C4-22B9C15F020D}" destId="{DEE69E9E-D690-41F6-99F9-817202ADE54A}" srcOrd="0" destOrd="0" presId="urn:microsoft.com/office/officeart/2008/layout/LinedList"/>
    <dgm:cxn modelId="{D8CFDDBF-4EEE-43C7-9E92-F504C6F5AC21}" type="presOf" srcId="{17F2694D-0880-4A74-A04B-4CB6E922E696}" destId="{BB8D02FE-AF60-4BE0-BDB2-CC1332ECB226}" srcOrd="0" destOrd="0" presId="urn:microsoft.com/office/officeart/2008/layout/LinedList"/>
    <dgm:cxn modelId="{590C1CD6-6B3C-431E-9B50-386734685500}" type="presOf" srcId="{6306A4BB-460D-47F5-8E56-6BC7EB510DAF}" destId="{75577512-C005-4863-B0FA-2CB53749B0D3}" srcOrd="0" destOrd="0" presId="urn:microsoft.com/office/officeart/2008/layout/LinedList"/>
    <dgm:cxn modelId="{92A08ED6-6047-478C-9B5C-17A64DECFE13}" type="presOf" srcId="{D145B21A-2AEB-49FB-838E-E8160C9A7EA0}" destId="{CFFDFCCF-EDF2-4BBD-822B-67C95F6D370D}" srcOrd="0" destOrd="0" presId="urn:microsoft.com/office/officeart/2008/layout/LinedList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221001CF-1499-4E18-915C-295F2FD79298}" type="presOf" srcId="{41F1FB73-B730-41A0-8E52-1E46F39FB82F}" destId="{AA631AA5-0A04-4FD3-B39A-729B77AA25E0}" srcOrd="0" destOrd="0" presId="urn:microsoft.com/office/officeart/2008/layout/LinedList"/>
    <dgm:cxn modelId="{CFC04A86-1BD3-4084-8F7D-788ABFC904C3}" type="presOf" srcId="{F1618F9A-3BE3-4B9F-90A6-CC44E2C7052D}" destId="{BF0B26B9-755B-4AC3-9C23-FF33F921ED27}" srcOrd="0" destOrd="0" presId="urn:microsoft.com/office/officeart/2008/layout/LinedList"/>
    <dgm:cxn modelId="{05689238-A573-48BA-AD4E-0B5CBDBD42E7}" type="presOf" srcId="{F5CE768B-93F7-4CF6-A4F6-96E1A557BF43}" destId="{58B1FF9C-9A70-48F7-BDA2-93B8D087FBB6}" srcOrd="0" destOrd="0" presId="urn:microsoft.com/office/officeart/2008/layout/LinedList"/>
    <dgm:cxn modelId="{19CAD881-6C5B-4EDF-B54E-F81BBED46529}" type="presOf" srcId="{93AAF776-5B2C-403E-9B7D-8BF15278E6FC}" destId="{5861B58F-459E-47D5-BD18-D262D6E1927F}" srcOrd="0" destOrd="0" presId="urn:microsoft.com/office/officeart/2008/layout/LinedList"/>
    <dgm:cxn modelId="{2F52261F-2636-48AA-A755-B4494A06DFF6}" srcId="{C743F0BE-0C7B-457F-BA40-0D586212DE21}" destId="{17F2694D-0880-4A74-A04B-4CB6E922E696}" srcOrd="9" destOrd="0" parTransId="{37BAD3E0-2E02-4AEF-BC42-C457CB995BD4}" sibTransId="{2D018B3C-33DC-4B5C-8ABB-DEAE675E4BC8}"/>
    <dgm:cxn modelId="{40AAA1BE-D0EA-4584-B42F-6AF0F12C6498}" srcId="{C743F0BE-0C7B-457F-BA40-0D586212DE21}" destId="{D145B21A-2AEB-49FB-838E-E8160C9A7EA0}" srcOrd="2" destOrd="0" parTransId="{BF40903E-29C8-41DC-9A5B-451F78EA24CE}" sibTransId="{AF7F7EA7-280E-4877-B5E6-8A03C8D1912B}"/>
    <dgm:cxn modelId="{4D5131A3-1DFF-4E9C-9675-4CFB3F8AC1E5}" type="presOf" srcId="{DD39FFB8-6AC1-446B-A70C-E7A21BE0CBCC}" destId="{7BFEA795-6F61-4ADE-9828-0167C0D68F81}" srcOrd="0" destOrd="0" presId="urn:microsoft.com/office/officeart/2008/layout/LinedList"/>
    <dgm:cxn modelId="{90043EA5-EFB2-412E-8BF8-A1252E4EFEA1}" srcId="{C743F0BE-0C7B-457F-BA40-0D586212DE21}" destId="{8906D69B-A0C5-4659-9448-84D6960A3A89}" srcOrd="7" destOrd="0" parTransId="{688B2D7D-DD78-4B98-AF4A-05564371E36A}" sibTransId="{B36B06FF-4D20-443B-BF29-EFCAAE3437FC}"/>
    <dgm:cxn modelId="{F832EEC3-6D18-46FC-BBF1-A6CF1D6EA6ED}" type="presOf" srcId="{7F894E04-EB61-4EF7-A291-A2E0339FD65C}" destId="{386FEBE6-451D-41AA-B440-44087EA8A468}" srcOrd="0" destOrd="0" presId="urn:microsoft.com/office/officeart/2008/layout/LinedList"/>
    <dgm:cxn modelId="{C772F7BA-4B49-4C16-AD26-7034BA94E7D8}" srcId="{C743F0BE-0C7B-457F-BA40-0D586212DE21}" destId="{93AAF776-5B2C-403E-9B7D-8BF15278E6FC}" srcOrd="0" destOrd="0" parTransId="{7C004B6A-0FC7-43FB-8957-9038BE7ABA8C}" sibTransId="{8C7E6C3B-03A5-43E1-8E27-7196EFD87DD0}"/>
    <dgm:cxn modelId="{AB10BAA9-A8FB-4493-8EA0-DBB38936B182}" srcId="{C743F0BE-0C7B-457F-BA40-0D586212DE21}" destId="{6306A4BB-460D-47F5-8E56-6BC7EB510DAF}" srcOrd="10" destOrd="0" parTransId="{5DBF9FC6-DCDC-4EC5-AEC6-10A8EEE52F6E}" sibTransId="{AE8D9D62-6074-4A33-8C85-8F9C54B88ED1}"/>
    <dgm:cxn modelId="{83B0D0BB-5C4C-4242-8EED-711402D3C1A7}" type="presOf" srcId="{8906D69B-A0C5-4659-9448-84D6960A3A89}" destId="{AC7EC600-2960-4A04-A603-2D3251799D78}" srcOrd="0" destOrd="0" presId="urn:microsoft.com/office/officeart/2008/layout/LinedList"/>
    <dgm:cxn modelId="{915BCBB5-F371-4242-854D-2A6F81908860}" srcId="{C743F0BE-0C7B-457F-BA40-0D586212DE21}" destId="{7F894E04-EB61-4EF7-A291-A2E0339FD65C}" srcOrd="5" destOrd="0" parTransId="{0D4018B0-80AC-49E0-81D4-70581256FE1D}" sibTransId="{D6ED8A2C-1C19-40CA-A3DD-7EA4CE74A975}"/>
    <dgm:cxn modelId="{632CD455-5E12-4592-BD62-E08A9F01F907}" srcId="{C743F0BE-0C7B-457F-BA40-0D586212DE21}" destId="{DD39FFB8-6AC1-446B-A70C-E7A21BE0CBCC}" srcOrd="8" destOrd="0" parTransId="{2C706688-A96F-4F28-91A1-67BC9C60A97C}" sibTransId="{E71E8AD0-8170-4847-9DC2-D3466CFAE81B}"/>
    <dgm:cxn modelId="{4D248CBB-003F-43CA-9792-C2C0835A781B}" srcId="{C743F0BE-0C7B-457F-BA40-0D586212DE21}" destId="{41F1FB73-B730-41A0-8E52-1E46F39FB82F}" srcOrd="4" destOrd="0" parTransId="{54C30E6F-FE77-4D57-ABA3-25100F9E96B1}" sibTransId="{A4EEC916-19FD-4EFD-9A9E-7B1D6D44FE42}"/>
    <dgm:cxn modelId="{6455C84B-287E-4C88-82A7-00D6CC7A6136}" srcId="{C743F0BE-0C7B-457F-BA40-0D586212DE21}" destId="{5FD3FCAA-52DF-4719-A5C4-22B9C15F020D}" srcOrd="6" destOrd="0" parTransId="{F5072E91-3550-4A48-AA0C-A5AE943AA80F}" sibTransId="{A5ED3F50-B80C-4C61-80D3-F6AC83FC1CE1}"/>
    <dgm:cxn modelId="{8BC4AA10-3B95-42D8-B3D7-9334EDF3622F}" srcId="{C743F0BE-0C7B-457F-BA40-0D586212DE21}" destId="{A015BA9E-25DF-43AF-B3CF-442CD9A5FD0E}" srcOrd="1" destOrd="0" parTransId="{7673CDD6-DE99-4A07-9DCA-9A2510424B6B}" sibTransId="{F82E54F0-D656-492F-A0C4-30CF68374098}"/>
    <dgm:cxn modelId="{DD564AFC-70CE-4C5B-87C6-536988F6C4B7}" type="presOf" srcId="{A015BA9E-25DF-43AF-B3CF-442CD9A5FD0E}" destId="{AFF8DCB4-BB96-4BD7-AE81-CB541966551B}" srcOrd="0" destOrd="0" presId="urn:microsoft.com/office/officeart/2008/layout/LinedList"/>
    <dgm:cxn modelId="{3EFF8269-3119-46DE-BC64-7C7680153A4B}" srcId="{C743F0BE-0C7B-457F-BA40-0D586212DE21}" destId="{F1618F9A-3BE3-4B9F-90A6-CC44E2C7052D}" srcOrd="3" destOrd="0" parTransId="{FC568B11-8003-4A9C-9405-8CEB50F32122}" sibTransId="{754F956E-8E8C-42D4-9C2F-24565F323F24}"/>
    <dgm:cxn modelId="{DB302E15-8052-48C9-A554-104F9B23C17E}" type="presParOf" srcId="{2CB6222E-48F1-490C-ADBA-B25F5090B21F}" destId="{CB392A76-871C-454E-AC9F-B05E895F7FFF}" srcOrd="0" destOrd="0" presId="urn:microsoft.com/office/officeart/2008/layout/LinedList"/>
    <dgm:cxn modelId="{63681660-71C8-46EA-9569-709F7E8546FA}" type="presParOf" srcId="{2CB6222E-48F1-490C-ADBA-B25F5090B21F}" destId="{FE96C01D-5F76-40C2-8C64-63085D5856C4}" srcOrd="1" destOrd="0" presId="urn:microsoft.com/office/officeart/2008/layout/LinedList"/>
    <dgm:cxn modelId="{D6517A6F-BA87-4F7D-A828-10D0AA92697A}" type="presParOf" srcId="{FE96C01D-5F76-40C2-8C64-63085D5856C4}" destId="{5861B58F-459E-47D5-BD18-D262D6E1927F}" srcOrd="0" destOrd="0" presId="urn:microsoft.com/office/officeart/2008/layout/LinedList"/>
    <dgm:cxn modelId="{D0A3F51A-C0C9-477F-AE9A-CA1D731B1B3C}" type="presParOf" srcId="{FE96C01D-5F76-40C2-8C64-63085D5856C4}" destId="{4460D54A-9C6A-469D-A4C3-F9B24B9C65E6}" srcOrd="1" destOrd="0" presId="urn:microsoft.com/office/officeart/2008/layout/LinedList"/>
    <dgm:cxn modelId="{2D2C415F-F25B-40CA-806D-9D31D1D251DF}" type="presParOf" srcId="{2CB6222E-48F1-490C-ADBA-B25F5090B21F}" destId="{E4375FB6-DF8A-4073-9E20-09B608CF5E09}" srcOrd="2" destOrd="0" presId="urn:microsoft.com/office/officeart/2008/layout/LinedList"/>
    <dgm:cxn modelId="{BA5F0D3B-AA59-4BDA-A4E1-A7BEDB8D1F46}" type="presParOf" srcId="{2CB6222E-48F1-490C-ADBA-B25F5090B21F}" destId="{89BF4F76-C9A4-49B3-93A8-CB891B99F37D}" srcOrd="3" destOrd="0" presId="urn:microsoft.com/office/officeart/2008/layout/LinedList"/>
    <dgm:cxn modelId="{3C329BF4-B473-48B3-A039-6DBAC04CF3B6}" type="presParOf" srcId="{89BF4F76-C9A4-49B3-93A8-CB891B99F37D}" destId="{AFF8DCB4-BB96-4BD7-AE81-CB541966551B}" srcOrd="0" destOrd="0" presId="urn:microsoft.com/office/officeart/2008/layout/LinedList"/>
    <dgm:cxn modelId="{A6A4AF8D-49F3-4A54-A9E8-E39C4DF2476D}" type="presParOf" srcId="{89BF4F76-C9A4-49B3-93A8-CB891B99F37D}" destId="{44E4175D-AF56-475A-89AB-5AB7C60C6E5F}" srcOrd="1" destOrd="0" presId="urn:microsoft.com/office/officeart/2008/layout/LinedList"/>
    <dgm:cxn modelId="{3334A510-B97A-48F9-85F4-FF50A492F143}" type="presParOf" srcId="{2CB6222E-48F1-490C-ADBA-B25F5090B21F}" destId="{A8668880-FD74-42E3-AA7D-7D99C944A9DF}" srcOrd="4" destOrd="0" presId="urn:microsoft.com/office/officeart/2008/layout/LinedList"/>
    <dgm:cxn modelId="{AEAB51E6-41A4-43D2-8415-7A22504CAF9C}" type="presParOf" srcId="{2CB6222E-48F1-490C-ADBA-B25F5090B21F}" destId="{E3A1BFF0-C3E9-4A9D-9D06-795C9C02B98B}" srcOrd="5" destOrd="0" presId="urn:microsoft.com/office/officeart/2008/layout/LinedList"/>
    <dgm:cxn modelId="{08BA4138-E45D-4466-9E9C-01C4574E5158}" type="presParOf" srcId="{E3A1BFF0-C3E9-4A9D-9D06-795C9C02B98B}" destId="{CFFDFCCF-EDF2-4BBD-822B-67C95F6D370D}" srcOrd="0" destOrd="0" presId="urn:microsoft.com/office/officeart/2008/layout/LinedList"/>
    <dgm:cxn modelId="{118559E4-7207-41AA-8F43-F223519A1692}" type="presParOf" srcId="{E3A1BFF0-C3E9-4A9D-9D06-795C9C02B98B}" destId="{BEA2A7C3-4E4F-438C-9B09-1F193E8B2857}" srcOrd="1" destOrd="0" presId="urn:microsoft.com/office/officeart/2008/layout/LinedList"/>
    <dgm:cxn modelId="{2FD38C94-C301-4594-9E44-5A8476B3803B}" type="presParOf" srcId="{2CB6222E-48F1-490C-ADBA-B25F5090B21F}" destId="{0C1B1F2C-2B58-4ABE-A80A-49E25423A4FE}" srcOrd="6" destOrd="0" presId="urn:microsoft.com/office/officeart/2008/layout/LinedList"/>
    <dgm:cxn modelId="{F270E1EE-C370-4580-9DC6-D41422B274D8}" type="presParOf" srcId="{2CB6222E-48F1-490C-ADBA-B25F5090B21F}" destId="{19A22D6E-ED38-4354-B606-1B86B1C321A2}" srcOrd="7" destOrd="0" presId="urn:microsoft.com/office/officeart/2008/layout/LinedList"/>
    <dgm:cxn modelId="{6D52F61A-4C08-48CC-9834-F6984DCD340F}" type="presParOf" srcId="{19A22D6E-ED38-4354-B606-1B86B1C321A2}" destId="{BF0B26B9-755B-4AC3-9C23-FF33F921ED27}" srcOrd="0" destOrd="0" presId="urn:microsoft.com/office/officeart/2008/layout/LinedList"/>
    <dgm:cxn modelId="{4A0500E2-6CA2-48EC-8148-3B70DCC97254}" type="presParOf" srcId="{19A22D6E-ED38-4354-B606-1B86B1C321A2}" destId="{8CE326F1-072F-4271-BDCE-D9EF88D7375A}" srcOrd="1" destOrd="0" presId="urn:microsoft.com/office/officeart/2008/layout/LinedList"/>
    <dgm:cxn modelId="{241B0D5E-7D01-402E-B353-23C1E6956BC9}" type="presParOf" srcId="{2CB6222E-48F1-490C-ADBA-B25F5090B21F}" destId="{D02B3D0A-6353-4330-B11C-D22C1A1D84FF}" srcOrd="8" destOrd="0" presId="urn:microsoft.com/office/officeart/2008/layout/LinedList"/>
    <dgm:cxn modelId="{F42F6C93-4BC2-47E1-868B-3657BC93A6C3}" type="presParOf" srcId="{2CB6222E-48F1-490C-ADBA-B25F5090B21F}" destId="{447CB6BC-78E9-4BA0-9110-0039A42C2E39}" srcOrd="9" destOrd="0" presId="urn:microsoft.com/office/officeart/2008/layout/LinedList"/>
    <dgm:cxn modelId="{D4FA3090-313B-4786-901F-D2CC6139706B}" type="presParOf" srcId="{447CB6BC-78E9-4BA0-9110-0039A42C2E39}" destId="{AA631AA5-0A04-4FD3-B39A-729B77AA25E0}" srcOrd="0" destOrd="0" presId="urn:microsoft.com/office/officeart/2008/layout/LinedList"/>
    <dgm:cxn modelId="{A7D0E39D-57C7-4E90-8842-C28CD2B4D9FE}" type="presParOf" srcId="{447CB6BC-78E9-4BA0-9110-0039A42C2E39}" destId="{72A1218A-60BD-4B60-B8D1-8F175A720B6C}" srcOrd="1" destOrd="0" presId="urn:microsoft.com/office/officeart/2008/layout/LinedList"/>
    <dgm:cxn modelId="{65A9A294-AF26-480C-8AEA-77559AE08DB9}" type="presParOf" srcId="{2CB6222E-48F1-490C-ADBA-B25F5090B21F}" destId="{CB088AF4-708C-4995-84CC-1F520712FBF4}" srcOrd="10" destOrd="0" presId="urn:microsoft.com/office/officeart/2008/layout/LinedList"/>
    <dgm:cxn modelId="{10A58ECA-D727-466F-A9AB-821655AFF5AC}" type="presParOf" srcId="{2CB6222E-48F1-490C-ADBA-B25F5090B21F}" destId="{D377B8A1-5D0E-46B7-AEC2-F9942015F7B6}" srcOrd="11" destOrd="0" presId="urn:microsoft.com/office/officeart/2008/layout/LinedList"/>
    <dgm:cxn modelId="{D9770A0B-C41B-435F-8865-02660760A424}" type="presParOf" srcId="{D377B8A1-5D0E-46B7-AEC2-F9942015F7B6}" destId="{386FEBE6-451D-41AA-B440-44087EA8A468}" srcOrd="0" destOrd="0" presId="urn:microsoft.com/office/officeart/2008/layout/LinedList"/>
    <dgm:cxn modelId="{1D5EB6DA-1B1A-471D-A4B5-EC7107C8767B}" type="presParOf" srcId="{D377B8A1-5D0E-46B7-AEC2-F9942015F7B6}" destId="{23F726E9-879B-4216-B5FC-30E78734201E}" srcOrd="1" destOrd="0" presId="urn:microsoft.com/office/officeart/2008/layout/LinedList"/>
    <dgm:cxn modelId="{CD03534E-DE57-45C4-9324-4A36BB2340C8}" type="presParOf" srcId="{2CB6222E-48F1-490C-ADBA-B25F5090B21F}" destId="{C2E4F664-4259-4AB6-9D9A-8FC13B191238}" srcOrd="12" destOrd="0" presId="urn:microsoft.com/office/officeart/2008/layout/LinedList"/>
    <dgm:cxn modelId="{127D56EC-5C7D-4E48-8F2F-261BAE8D4005}" type="presParOf" srcId="{2CB6222E-48F1-490C-ADBA-B25F5090B21F}" destId="{B35FFA55-61F6-4B2D-9999-D764E2A6F9D7}" srcOrd="13" destOrd="0" presId="urn:microsoft.com/office/officeart/2008/layout/LinedList"/>
    <dgm:cxn modelId="{065763E0-8E85-48CF-887F-17C26B09E883}" type="presParOf" srcId="{B35FFA55-61F6-4B2D-9999-D764E2A6F9D7}" destId="{DEE69E9E-D690-41F6-99F9-817202ADE54A}" srcOrd="0" destOrd="0" presId="urn:microsoft.com/office/officeart/2008/layout/LinedList"/>
    <dgm:cxn modelId="{2CA149C1-CEFF-4FAE-8AC6-15906C6B2CAC}" type="presParOf" srcId="{B35FFA55-61F6-4B2D-9999-D764E2A6F9D7}" destId="{8B279B44-6595-443C-BAC1-EC4730732AEF}" srcOrd="1" destOrd="0" presId="urn:microsoft.com/office/officeart/2008/layout/LinedList"/>
    <dgm:cxn modelId="{0680D02A-B89B-43C4-A613-3384AAA13EF8}" type="presParOf" srcId="{2CB6222E-48F1-490C-ADBA-B25F5090B21F}" destId="{32031324-6753-49A8-B4DF-0DC1852D18AB}" srcOrd="14" destOrd="0" presId="urn:microsoft.com/office/officeart/2008/layout/LinedList"/>
    <dgm:cxn modelId="{C589C08C-C664-43F5-8F01-1ED565A8062E}" type="presParOf" srcId="{2CB6222E-48F1-490C-ADBA-B25F5090B21F}" destId="{4BCE9490-A6B4-43E9-93FA-553692EEAFFF}" srcOrd="15" destOrd="0" presId="urn:microsoft.com/office/officeart/2008/layout/LinedList"/>
    <dgm:cxn modelId="{E43B3FA1-92B9-4AB6-8838-06B793D12E92}" type="presParOf" srcId="{4BCE9490-A6B4-43E9-93FA-553692EEAFFF}" destId="{AC7EC600-2960-4A04-A603-2D3251799D78}" srcOrd="0" destOrd="0" presId="urn:microsoft.com/office/officeart/2008/layout/LinedList"/>
    <dgm:cxn modelId="{FE9F16E5-32F2-43BB-920C-51E0324960BA}" type="presParOf" srcId="{4BCE9490-A6B4-43E9-93FA-553692EEAFFF}" destId="{D7308520-7348-4B90-A9A2-C593021194D4}" srcOrd="1" destOrd="0" presId="urn:microsoft.com/office/officeart/2008/layout/LinedList"/>
    <dgm:cxn modelId="{DD3F3222-B86D-48C2-BF88-380907460B60}" type="presParOf" srcId="{2CB6222E-48F1-490C-ADBA-B25F5090B21F}" destId="{11ACE423-88B1-4DD1-B252-40A933887722}" srcOrd="16" destOrd="0" presId="urn:microsoft.com/office/officeart/2008/layout/LinedList"/>
    <dgm:cxn modelId="{AED37983-71EA-4E84-8691-B09FD569B6D4}" type="presParOf" srcId="{2CB6222E-48F1-490C-ADBA-B25F5090B21F}" destId="{D8E1BC8F-EB49-49F4-A772-4F48B8220ECF}" srcOrd="17" destOrd="0" presId="urn:microsoft.com/office/officeart/2008/layout/LinedList"/>
    <dgm:cxn modelId="{9F59BE9B-E90A-4221-9CCB-2AFB6655F263}" type="presParOf" srcId="{D8E1BC8F-EB49-49F4-A772-4F48B8220ECF}" destId="{7BFEA795-6F61-4ADE-9828-0167C0D68F81}" srcOrd="0" destOrd="0" presId="urn:microsoft.com/office/officeart/2008/layout/LinedList"/>
    <dgm:cxn modelId="{64D209F9-56BB-45C7-8D02-B9B13B0D7C4F}" type="presParOf" srcId="{D8E1BC8F-EB49-49F4-A772-4F48B8220ECF}" destId="{67B40B60-9B04-4BAE-B52A-6716F1A6D00A}" srcOrd="1" destOrd="0" presId="urn:microsoft.com/office/officeart/2008/layout/LinedList"/>
    <dgm:cxn modelId="{741B9540-42DC-409F-8DFD-37E0DC004515}" type="presParOf" srcId="{2CB6222E-48F1-490C-ADBA-B25F5090B21F}" destId="{66676FD4-B3BE-41E9-98BB-7CE4548ACCF2}" srcOrd="18" destOrd="0" presId="urn:microsoft.com/office/officeart/2008/layout/LinedList"/>
    <dgm:cxn modelId="{12F76E3E-853E-431C-ABB5-F776BBDC86DE}" type="presParOf" srcId="{2CB6222E-48F1-490C-ADBA-B25F5090B21F}" destId="{A5EA0030-DBC0-42B8-8C26-85EE019C85B7}" srcOrd="19" destOrd="0" presId="urn:microsoft.com/office/officeart/2008/layout/LinedList"/>
    <dgm:cxn modelId="{5080FF4A-BD01-41B5-848B-9D9EAC781034}" type="presParOf" srcId="{A5EA0030-DBC0-42B8-8C26-85EE019C85B7}" destId="{BB8D02FE-AF60-4BE0-BDB2-CC1332ECB226}" srcOrd="0" destOrd="0" presId="urn:microsoft.com/office/officeart/2008/layout/LinedList"/>
    <dgm:cxn modelId="{376A84E1-A28C-4583-84CF-FF2CCB85A728}" type="presParOf" srcId="{A5EA0030-DBC0-42B8-8C26-85EE019C85B7}" destId="{3F7B3717-AE27-4897-B26C-A61CED31309A}" srcOrd="1" destOrd="0" presId="urn:microsoft.com/office/officeart/2008/layout/LinedList"/>
    <dgm:cxn modelId="{4453F8B4-EB96-489B-B167-C6980FEC5CC9}" type="presParOf" srcId="{2CB6222E-48F1-490C-ADBA-B25F5090B21F}" destId="{224148D0-C27D-43F0-ABD4-8067671A1ED5}" srcOrd="20" destOrd="0" presId="urn:microsoft.com/office/officeart/2008/layout/LinedList"/>
    <dgm:cxn modelId="{0651E428-DD82-421B-A350-23F5A06D2304}" type="presParOf" srcId="{2CB6222E-48F1-490C-ADBA-B25F5090B21F}" destId="{52ED1C03-2D6F-4519-8BF2-36C217D3CC09}" srcOrd="21" destOrd="0" presId="urn:microsoft.com/office/officeart/2008/layout/LinedList"/>
    <dgm:cxn modelId="{9AC9A837-1209-43E1-85E2-6A782EA01474}" type="presParOf" srcId="{52ED1C03-2D6F-4519-8BF2-36C217D3CC09}" destId="{75577512-C005-4863-B0FA-2CB53749B0D3}" srcOrd="0" destOrd="0" presId="urn:microsoft.com/office/officeart/2008/layout/LinedList"/>
    <dgm:cxn modelId="{2E514030-593C-4F3A-92C2-E9A8AF7854A7}" type="presParOf" srcId="{52ED1C03-2D6F-4519-8BF2-36C217D3CC09}" destId="{1CB54F19-34E0-4898-AC7E-36B2E15B338D}" srcOrd="1" destOrd="0" presId="urn:microsoft.com/office/officeart/2008/layout/LinedList"/>
    <dgm:cxn modelId="{E75E4A69-296D-4683-AB46-B6E38C961071}" type="presParOf" srcId="{2CB6222E-48F1-490C-ADBA-B25F5090B21F}" destId="{DFAADD8D-1234-4FF6-8F30-210BC6976A2E}" srcOrd="22" destOrd="0" presId="urn:microsoft.com/office/officeart/2008/layout/LinedList"/>
    <dgm:cxn modelId="{06954E06-9BE4-42F7-B9A4-FA7530EE3BE0}" type="presParOf" srcId="{2CB6222E-48F1-490C-ADBA-B25F5090B21F}" destId="{5EE4293D-5B5B-4970-9094-56E6DB02934D}" srcOrd="23" destOrd="0" presId="urn:microsoft.com/office/officeart/2008/layout/LinedList"/>
    <dgm:cxn modelId="{7ECB49BF-441A-479F-AE64-EE47AF23505A}" type="presParOf" srcId="{5EE4293D-5B5B-4970-9094-56E6DB02934D}" destId="{58B1FF9C-9A70-48F7-BDA2-93B8D087FBB6}" srcOrd="0" destOrd="0" presId="urn:microsoft.com/office/officeart/2008/layout/LinedList"/>
    <dgm:cxn modelId="{1332FBC6-BD82-4926-86C3-5CBEDD762576}" type="presParOf" srcId="{5EE4293D-5B5B-4970-9094-56E6DB02934D}" destId="{DBBE7E4A-19B4-460B-9BBA-3FE7CBD9415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392A76-871C-454E-AC9F-B05E895F7FFF}">
      <dsp:nvSpPr>
        <dsp:cNvPr id="0" name=""/>
        <dsp:cNvSpPr/>
      </dsp:nvSpPr>
      <dsp:spPr>
        <a:xfrm>
          <a:off x="0" y="177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861B58F-459E-47D5-BD18-D262D6E1927F}">
      <dsp:nvSpPr>
        <dsp:cNvPr id="0" name=""/>
        <dsp:cNvSpPr/>
      </dsp:nvSpPr>
      <dsp:spPr>
        <a:xfrm>
          <a:off x="0" y="177"/>
          <a:ext cx="6555028" cy="4840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/>
            <a:t>Mateus 4:1-11</a:t>
          </a:r>
          <a:endParaRPr lang="pt-BR" sz="1400" b="1" kern="1200" dirty="0"/>
        </a:p>
      </dsp:txBody>
      <dsp:txXfrm>
        <a:off x="0" y="177"/>
        <a:ext cx="6555028" cy="484057"/>
      </dsp:txXfrm>
    </dsp:sp>
    <dsp:sp modelId="{E4375FB6-DF8A-4073-9E20-09B608CF5E09}">
      <dsp:nvSpPr>
        <dsp:cNvPr id="0" name=""/>
        <dsp:cNvSpPr/>
      </dsp:nvSpPr>
      <dsp:spPr>
        <a:xfrm>
          <a:off x="0" y="484235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FF8DCB4-BB96-4BD7-AE81-CB541966551B}">
      <dsp:nvSpPr>
        <dsp:cNvPr id="0" name=""/>
        <dsp:cNvSpPr/>
      </dsp:nvSpPr>
      <dsp:spPr>
        <a:xfrm>
          <a:off x="0" y="484235"/>
          <a:ext cx="6561436" cy="302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1</a:t>
          </a:r>
          <a:r>
            <a:rPr lang="pt-BR" sz="1100" kern="1200" dirty="0" smtClean="0">
              <a:latin typeface="Arial" pitchFamily="34" charset="0"/>
              <a:cs typeface="Arial" pitchFamily="34" charset="0"/>
            </a:rPr>
            <a:t>. Então foi conduzido Jesus pelo Espírito ao deserto, para ser tentado pelo diabo.</a:t>
          </a:r>
          <a:endParaRPr lang="pt-BR" sz="1100" b="1" kern="1200" dirty="0">
            <a:latin typeface="Arial" pitchFamily="34" charset="0"/>
            <a:cs typeface="Arial" pitchFamily="34" charset="0"/>
          </a:endParaRPr>
        </a:p>
      </dsp:txBody>
      <dsp:txXfrm>
        <a:off x="0" y="484235"/>
        <a:ext cx="6561436" cy="302089"/>
      </dsp:txXfrm>
    </dsp:sp>
    <dsp:sp modelId="{A8668880-FD74-42E3-AA7D-7D99C944A9DF}">
      <dsp:nvSpPr>
        <dsp:cNvPr id="0" name=""/>
        <dsp:cNvSpPr/>
      </dsp:nvSpPr>
      <dsp:spPr>
        <a:xfrm>
          <a:off x="0" y="786325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FFDFCCF-EDF2-4BBD-822B-67C95F6D370D}">
      <dsp:nvSpPr>
        <dsp:cNvPr id="0" name=""/>
        <dsp:cNvSpPr/>
      </dsp:nvSpPr>
      <dsp:spPr>
        <a:xfrm>
          <a:off x="0" y="786325"/>
          <a:ext cx="6561436" cy="268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>
              <a:latin typeface="Arial" pitchFamily="34" charset="0"/>
              <a:cs typeface="Arial" pitchFamily="34" charset="0"/>
            </a:rPr>
            <a:t>2. E, tendo jejuado quarenta dias e quarenta noites, depois teve fome;</a:t>
          </a:r>
          <a:endParaRPr lang="pt-BR" sz="1100" kern="1200" dirty="0">
            <a:latin typeface="Arial" pitchFamily="34" charset="0"/>
            <a:cs typeface="Arial" pitchFamily="34" charset="0"/>
          </a:endParaRPr>
        </a:p>
      </dsp:txBody>
      <dsp:txXfrm>
        <a:off x="0" y="786325"/>
        <a:ext cx="6561436" cy="268285"/>
      </dsp:txXfrm>
    </dsp:sp>
    <dsp:sp modelId="{0C1B1F2C-2B58-4ABE-A80A-49E25423A4FE}">
      <dsp:nvSpPr>
        <dsp:cNvPr id="0" name=""/>
        <dsp:cNvSpPr/>
      </dsp:nvSpPr>
      <dsp:spPr>
        <a:xfrm>
          <a:off x="0" y="1054610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F0B26B9-755B-4AC3-9C23-FF33F921ED27}">
      <dsp:nvSpPr>
        <dsp:cNvPr id="0" name=""/>
        <dsp:cNvSpPr/>
      </dsp:nvSpPr>
      <dsp:spPr>
        <a:xfrm>
          <a:off x="0" y="1054610"/>
          <a:ext cx="6561436" cy="409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>
              <a:latin typeface="Arial" pitchFamily="34" charset="0"/>
              <a:cs typeface="Arial" pitchFamily="34" charset="0"/>
            </a:rPr>
            <a:t>3.E, chegando-se a ele o tentador, disse: Se tu és o Filho de Deus, manda que estas pedras se tornem em pães.</a:t>
          </a:r>
          <a:endParaRPr lang="pt-BR" sz="1100" kern="1200" dirty="0">
            <a:latin typeface="Arial" pitchFamily="34" charset="0"/>
            <a:cs typeface="Arial" pitchFamily="34" charset="0"/>
          </a:endParaRPr>
        </a:p>
      </dsp:txBody>
      <dsp:txXfrm>
        <a:off x="0" y="1054610"/>
        <a:ext cx="6561436" cy="409302"/>
      </dsp:txXfrm>
    </dsp:sp>
    <dsp:sp modelId="{D02B3D0A-6353-4330-B11C-D22C1A1D84FF}">
      <dsp:nvSpPr>
        <dsp:cNvPr id="0" name=""/>
        <dsp:cNvSpPr/>
      </dsp:nvSpPr>
      <dsp:spPr>
        <a:xfrm>
          <a:off x="0" y="1463913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A631AA5-0A04-4FD3-B39A-729B77AA25E0}">
      <dsp:nvSpPr>
        <dsp:cNvPr id="0" name=""/>
        <dsp:cNvSpPr/>
      </dsp:nvSpPr>
      <dsp:spPr>
        <a:xfrm>
          <a:off x="0" y="1463913"/>
          <a:ext cx="6561436" cy="409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>
              <a:latin typeface="Arial" pitchFamily="34" charset="0"/>
              <a:cs typeface="Arial" pitchFamily="34" charset="0"/>
            </a:rPr>
            <a:t>4. Ele, porém, respondendo, disse: Está escrito: Nem só de pão viverá o homem, mas de toda a palavra que sai da boca de Deus.</a:t>
          </a:r>
          <a:endParaRPr lang="pt-BR" sz="1100" kern="1200" dirty="0">
            <a:latin typeface="Arial" pitchFamily="34" charset="0"/>
            <a:cs typeface="Arial" pitchFamily="34" charset="0"/>
          </a:endParaRPr>
        </a:p>
      </dsp:txBody>
      <dsp:txXfrm>
        <a:off x="0" y="1463913"/>
        <a:ext cx="6561436" cy="409302"/>
      </dsp:txXfrm>
    </dsp:sp>
    <dsp:sp modelId="{CB088AF4-708C-4995-84CC-1F520712FBF4}">
      <dsp:nvSpPr>
        <dsp:cNvPr id="0" name=""/>
        <dsp:cNvSpPr/>
      </dsp:nvSpPr>
      <dsp:spPr>
        <a:xfrm>
          <a:off x="0" y="1873216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86FEBE6-451D-41AA-B440-44087EA8A468}">
      <dsp:nvSpPr>
        <dsp:cNvPr id="0" name=""/>
        <dsp:cNvSpPr/>
      </dsp:nvSpPr>
      <dsp:spPr>
        <a:xfrm>
          <a:off x="0" y="1873216"/>
          <a:ext cx="6561436" cy="206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>
              <a:latin typeface="Arial" pitchFamily="34" charset="0"/>
              <a:cs typeface="Arial" pitchFamily="34" charset="0"/>
            </a:rPr>
            <a:t>5. Então o diabo o transportou à cidade santa, e colocou-o sobre o pináculo do templo,</a:t>
          </a:r>
          <a:endParaRPr lang="pt-BR" sz="1100" kern="1200" dirty="0">
            <a:latin typeface="Arial" pitchFamily="34" charset="0"/>
            <a:cs typeface="Arial" pitchFamily="34" charset="0"/>
          </a:endParaRPr>
        </a:p>
      </dsp:txBody>
      <dsp:txXfrm>
        <a:off x="0" y="1873216"/>
        <a:ext cx="6561436" cy="206640"/>
      </dsp:txXfrm>
    </dsp:sp>
    <dsp:sp modelId="{C2E4F664-4259-4AB6-9D9A-8FC13B191238}">
      <dsp:nvSpPr>
        <dsp:cNvPr id="0" name=""/>
        <dsp:cNvSpPr/>
      </dsp:nvSpPr>
      <dsp:spPr>
        <a:xfrm>
          <a:off x="0" y="2079856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EE69E9E-D690-41F6-99F9-817202ADE54A}">
      <dsp:nvSpPr>
        <dsp:cNvPr id="0" name=""/>
        <dsp:cNvSpPr/>
      </dsp:nvSpPr>
      <dsp:spPr>
        <a:xfrm>
          <a:off x="0" y="2079856"/>
          <a:ext cx="6555028" cy="530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>
              <a:latin typeface="Arial" pitchFamily="34" charset="0"/>
              <a:cs typeface="Arial" pitchFamily="34" charset="0"/>
            </a:rPr>
            <a:t>6. E disse-lhe: Se tu és o Filho de Deus, lança-te de aqui abaixo; porque está escrito: Que aos seus anjos dará ordens a teu respeito, E tomar-te-ão nas mãos, Para que nunca tropeces com o teu pé em alguma pedra.</a:t>
          </a:r>
          <a:endParaRPr lang="pt-BR" sz="1100" kern="1200" dirty="0">
            <a:latin typeface="Arial" pitchFamily="34" charset="0"/>
            <a:cs typeface="Arial" pitchFamily="34" charset="0"/>
          </a:endParaRPr>
        </a:p>
      </dsp:txBody>
      <dsp:txXfrm>
        <a:off x="0" y="2079856"/>
        <a:ext cx="6555028" cy="530407"/>
      </dsp:txXfrm>
    </dsp:sp>
    <dsp:sp modelId="{32031324-6753-49A8-B4DF-0DC1852D18AB}">
      <dsp:nvSpPr>
        <dsp:cNvPr id="0" name=""/>
        <dsp:cNvSpPr/>
      </dsp:nvSpPr>
      <dsp:spPr>
        <a:xfrm>
          <a:off x="0" y="2610263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C7EC600-2960-4A04-A603-2D3251799D78}">
      <dsp:nvSpPr>
        <dsp:cNvPr id="0" name=""/>
        <dsp:cNvSpPr/>
      </dsp:nvSpPr>
      <dsp:spPr>
        <a:xfrm>
          <a:off x="0" y="2754539"/>
          <a:ext cx="6561436" cy="409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>
              <a:latin typeface="Arial" pitchFamily="34" charset="0"/>
              <a:cs typeface="Arial" pitchFamily="34" charset="0"/>
            </a:rPr>
            <a:t>7. Disse-lhe Jesus: Também está escrito: Não tentarás o Senhor teu Deus.</a:t>
          </a:r>
          <a:endParaRPr lang="pt-BR" sz="1100" kern="1200" dirty="0">
            <a:latin typeface="Arial" pitchFamily="34" charset="0"/>
            <a:cs typeface="Arial" pitchFamily="34" charset="0"/>
          </a:endParaRPr>
        </a:p>
      </dsp:txBody>
      <dsp:txXfrm>
        <a:off x="0" y="2754539"/>
        <a:ext cx="6561436" cy="409302"/>
      </dsp:txXfrm>
    </dsp:sp>
    <dsp:sp modelId="{11ACE423-88B1-4DD1-B252-40A933887722}">
      <dsp:nvSpPr>
        <dsp:cNvPr id="0" name=""/>
        <dsp:cNvSpPr/>
      </dsp:nvSpPr>
      <dsp:spPr>
        <a:xfrm>
          <a:off x="0" y="3019566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FEA795-6F61-4ADE-9828-0167C0D68F81}">
      <dsp:nvSpPr>
        <dsp:cNvPr id="0" name=""/>
        <dsp:cNvSpPr/>
      </dsp:nvSpPr>
      <dsp:spPr>
        <a:xfrm>
          <a:off x="0" y="3019566"/>
          <a:ext cx="6561436" cy="409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>
              <a:latin typeface="Arial" pitchFamily="34" charset="0"/>
              <a:cs typeface="Arial" pitchFamily="34" charset="0"/>
            </a:rPr>
            <a:t>8. Novamente o transportou o diabo a um monte muito alto; e mostrou-lhe todos os reinos do mundo, e a glória deles.</a:t>
          </a:r>
          <a:endParaRPr lang="pt-BR" sz="1100" kern="1200" dirty="0">
            <a:latin typeface="Arial" pitchFamily="34" charset="0"/>
            <a:cs typeface="Arial" pitchFamily="34" charset="0"/>
          </a:endParaRPr>
        </a:p>
      </dsp:txBody>
      <dsp:txXfrm>
        <a:off x="0" y="3019566"/>
        <a:ext cx="6561436" cy="409302"/>
      </dsp:txXfrm>
    </dsp:sp>
    <dsp:sp modelId="{66676FD4-B3BE-41E9-98BB-7CE4548ACCF2}">
      <dsp:nvSpPr>
        <dsp:cNvPr id="0" name=""/>
        <dsp:cNvSpPr/>
      </dsp:nvSpPr>
      <dsp:spPr>
        <a:xfrm>
          <a:off x="0" y="3428869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B8D02FE-AF60-4BE0-BDB2-CC1332ECB226}">
      <dsp:nvSpPr>
        <dsp:cNvPr id="0" name=""/>
        <dsp:cNvSpPr/>
      </dsp:nvSpPr>
      <dsp:spPr>
        <a:xfrm>
          <a:off x="0" y="3428869"/>
          <a:ext cx="6561436" cy="409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>
              <a:latin typeface="Arial" pitchFamily="34" charset="0"/>
              <a:cs typeface="Arial" pitchFamily="34" charset="0"/>
            </a:rPr>
            <a:t>9. E disse-lhe: Tudo isto te darei se, prostrado, me adorares.</a:t>
          </a:r>
          <a:endParaRPr lang="pt-BR" sz="1100" kern="1200" dirty="0">
            <a:latin typeface="Arial" pitchFamily="34" charset="0"/>
            <a:cs typeface="Arial" pitchFamily="34" charset="0"/>
          </a:endParaRPr>
        </a:p>
      </dsp:txBody>
      <dsp:txXfrm>
        <a:off x="0" y="3428869"/>
        <a:ext cx="6561436" cy="409302"/>
      </dsp:txXfrm>
    </dsp:sp>
    <dsp:sp modelId="{224148D0-C27D-43F0-ABD4-8067671A1ED5}">
      <dsp:nvSpPr>
        <dsp:cNvPr id="0" name=""/>
        <dsp:cNvSpPr/>
      </dsp:nvSpPr>
      <dsp:spPr>
        <a:xfrm>
          <a:off x="0" y="3838172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5577512-C005-4863-B0FA-2CB53749B0D3}">
      <dsp:nvSpPr>
        <dsp:cNvPr id="0" name=""/>
        <dsp:cNvSpPr/>
      </dsp:nvSpPr>
      <dsp:spPr>
        <a:xfrm>
          <a:off x="0" y="3838172"/>
          <a:ext cx="6561436" cy="409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>
              <a:latin typeface="Arial" pitchFamily="34" charset="0"/>
              <a:cs typeface="Arial" pitchFamily="34" charset="0"/>
            </a:rPr>
            <a:t>10. Então disse-lhe Jesus: Vai-te, Satanás, porque está escrito: Ao Senhor teu Deus adorarás, e só a ele servirás.</a:t>
          </a:r>
          <a:endParaRPr lang="pt-BR" sz="1100" kern="1200" dirty="0">
            <a:latin typeface="Arial" pitchFamily="34" charset="0"/>
            <a:cs typeface="Arial" pitchFamily="34" charset="0"/>
          </a:endParaRPr>
        </a:p>
      </dsp:txBody>
      <dsp:txXfrm>
        <a:off x="0" y="3838172"/>
        <a:ext cx="6561436" cy="409302"/>
      </dsp:txXfrm>
    </dsp:sp>
    <dsp:sp modelId="{DFAADD8D-1234-4FF6-8F30-210BC6976A2E}">
      <dsp:nvSpPr>
        <dsp:cNvPr id="0" name=""/>
        <dsp:cNvSpPr/>
      </dsp:nvSpPr>
      <dsp:spPr>
        <a:xfrm>
          <a:off x="0" y="4247474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8B1FF9C-9A70-48F7-BDA2-93B8D087FBB6}">
      <dsp:nvSpPr>
        <dsp:cNvPr id="0" name=""/>
        <dsp:cNvSpPr/>
      </dsp:nvSpPr>
      <dsp:spPr>
        <a:xfrm>
          <a:off x="0" y="4247474"/>
          <a:ext cx="6561436" cy="409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dirty="0" smtClean="0">
              <a:latin typeface="Arial" pitchFamily="34" charset="0"/>
              <a:cs typeface="Arial" pitchFamily="34" charset="0"/>
            </a:rPr>
            <a:t>11. Então o diabo o deixou; e, eis que chegaram os anjos, e o serviam.</a:t>
          </a:r>
          <a:endParaRPr lang="pt-BR" sz="1100" kern="1200" dirty="0">
            <a:latin typeface="Arial" pitchFamily="34" charset="0"/>
            <a:cs typeface="Arial" pitchFamily="34" charset="0"/>
          </a:endParaRPr>
        </a:p>
      </dsp:txBody>
      <dsp:txXfrm>
        <a:off x="0" y="4247474"/>
        <a:ext cx="6561436" cy="4093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03/05/2022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03/05/2022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03/05/2022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03/05/2022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03/05/2022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03/05/2022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03/05/2022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03/05/2022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BoaSemente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hyperlink" Target="https://juliocesarmedeiros.org/blog-2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3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11" Type="http://schemas.openxmlformats.org/officeDocument/2006/relationships/image" Target="../media/image32.JPG"/><Relationship Id="rId5" Type="http://schemas.openxmlformats.org/officeDocument/2006/relationships/image" Target="../media/image27.jpeg"/><Relationship Id="rId10" Type="http://schemas.openxmlformats.org/officeDocument/2006/relationships/image" Target="../media/image31.png"/><Relationship Id="rId4" Type="http://schemas.openxmlformats.org/officeDocument/2006/relationships/image" Target="../media/image26.gif"/><Relationship Id="rId9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hyperlink" Target="https://www.instagram.com/mefassessoria_contabeis/?utm_medium=copy_link" TargetMode="External"/><Relationship Id="rId7" Type="http://schemas.openxmlformats.org/officeDocument/2006/relationships/image" Target="../media/image36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image" Target="../media/image38.png"/><Relationship Id="rId5" Type="http://schemas.openxmlformats.org/officeDocument/2006/relationships/image" Target="../media/image35.png"/><Relationship Id="rId10" Type="http://schemas.microsoft.com/office/2007/relationships/hdphoto" Target="../media/hdphoto4.wdp"/><Relationship Id="rId4" Type="http://schemas.openxmlformats.org/officeDocument/2006/relationships/hyperlink" Target="https://www.facebook.com/mefassessoriacontabeis" TargetMode="External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486" y="619512"/>
            <a:ext cx="6950492" cy="6054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572089" y="5705970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fontScale="85000"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spc="150" normalizeH="0" baseline="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Revista Betel Jovens Conectar+ </a:t>
            </a:r>
            <a:r>
              <a:rPr lang="pt-BR" altLang="pt-BR" sz="20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2</a:t>
            </a:r>
            <a:r>
              <a:rPr kumimoji="0" lang="pt-BR" altLang="pt-BR" sz="2000" b="1" i="0" u="none" strike="noStrike" spc="150" normalizeH="0" baseline="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 </a:t>
            </a:r>
            <a:r>
              <a:rPr kumimoji="0" lang="pt-BR" altLang="pt-BR" sz="2000" b="1" i="0" u="none" strike="noStrike" spc="150" normalizeH="0" baseline="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trimestre </a:t>
            </a:r>
            <a:r>
              <a:rPr kumimoji="0" lang="pt-BR" altLang="pt-BR" sz="2000" b="1" i="0" u="none" strike="noStrike" spc="150" normalizeH="0" baseline="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oboto" pitchFamily="2" charset="0"/>
              </a:rPr>
              <a:t>2022</a:t>
            </a:r>
            <a:endParaRPr kumimoji="0" lang="pt-BR" altLang="pt-BR" sz="2000" b="1" i="0" u="none" strike="noStrike" spc="150" normalizeH="0" baseline="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Roboto" pitchFamily="2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spc="150" normalizeH="0" baseline="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kumimoji="0" lang="pt-BR" altLang="pt-BR" sz="2000" b="1" i="0" u="none" strike="noStrike" spc="150" normalizeH="0" baseline="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spc="150" normalizeH="0" baseline="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spc="150" normalizeH="0" baseline="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6933" y="1085488"/>
            <a:ext cx="6737336" cy="4004722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/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xmlns="" id="{DC0E1208-0B30-4396-AE7C-AEBFFAEE66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9873049" y="6072089"/>
            <a:ext cx="1804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  <a:endParaRPr lang="pt-BR" sz="1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287476" y="1136625"/>
            <a:ext cx="652558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GERINDO AS EMOÇÕES EM TEMPOS ADVERSOS</a:t>
            </a:r>
            <a:endParaRPr lang="pt-BR" sz="4800" b="1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91" y="619512"/>
            <a:ext cx="4286250" cy="5842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xmlns="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0657">
            <a:off x="590107" y="595886"/>
            <a:ext cx="526634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:a16="http://schemas.microsoft.com/office/drawing/2014/main" xmlns="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:a16="http://schemas.microsoft.com/office/drawing/2014/main" xmlns="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:a16="http://schemas.microsoft.com/office/drawing/2014/main" xmlns="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:a16="http://schemas.microsoft.com/office/drawing/2014/main" xmlns="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xmlns="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308883" y="1891732"/>
            <a:ext cx="37296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lang="pt-BR" sz="1600" b="1" i="0" dirty="0">
                <a:effectLst/>
                <a:latin typeface="Nunito Sans"/>
              </a:rPr>
              <a:t>Texto de Referência: </a:t>
            </a:r>
            <a:r>
              <a:rPr lang="pt-BR" sz="1600" b="1" dirty="0">
                <a:latin typeface="Nunito Sans"/>
              </a:rPr>
              <a:t>: Mateus </a:t>
            </a:r>
            <a:r>
              <a:rPr lang="pt-BR" sz="1600" b="1" dirty="0" smtClean="0">
                <a:latin typeface="Nunito Sans"/>
              </a:rPr>
              <a:t>4:1-11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311740" y="3500141"/>
            <a:ext cx="2592098" cy="313454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b="1" dirty="0">
                <a:latin typeface="Arial Black" pitchFamily="34" charset="0"/>
              </a:rPr>
              <a:t>"Melhor é o </a:t>
            </a:r>
            <a:r>
              <a:rPr lang="pt-BR" b="1" dirty="0" err="1">
                <a:latin typeface="Arial Black" pitchFamily="34" charset="0"/>
              </a:rPr>
              <a:t>longânimo</a:t>
            </a:r>
            <a:r>
              <a:rPr lang="pt-BR" b="1" dirty="0">
                <a:latin typeface="Arial Black" pitchFamily="34" charset="0"/>
              </a:rPr>
              <a:t> do que o valente, e o que governa o seu espírito do que o que toma uma cidade". </a:t>
            </a:r>
            <a:r>
              <a:rPr lang="pt-BR" b="1" dirty="0" err="1">
                <a:latin typeface="Arial Black" pitchFamily="34" charset="0"/>
              </a:rPr>
              <a:t>Pv</a:t>
            </a:r>
            <a:r>
              <a:rPr lang="pt-BR" b="1" dirty="0">
                <a:latin typeface="Arial Black" pitchFamily="34" charset="0"/>
              </a:rPr>
              <a:t> 16.32</a:t>
            </a:r>
            <a:endParaRPr lang="pt-BR" sz="1600" b="1" dirty="0">
              <a:latin typeface="Arial Black" pitchFamily="34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410464" y="3500141"/>
            <a:ext cx="2520081" cy="313454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b="1" dirty="0" smtClean="0">
              <a:latin typeface="Arial Black" pitchFamily="34" charset="0"/>
              <a:cs typeface="Times New Roman" pitchFamily="18" charset="0"/>
            </a:endParaRPr>
          </a:p>
          <a:p>
            <a:pPr algn="ctr"/>
            <a:r>
              <a:rPr lang="pt-BR" sz="2000" b="1" dirty="0" smtClean="0">
                <a:latin typeface="Arial Black" pitchFamily="34" charset="0"/>
                <a:cs typeface="Times New Roman" pitchFamily="18" charset="0"/>
              </a:rPr>
              <a:t>Diante </a:t>
            </a:r>
            <a:r>
              <a:rPr lang="pt-BR" sz="2000" b="1" dirty="0">
                <a:latin typeface="Arial Black" pitchFamily="34" charset="0"/>
                <a:cs typeface="Times New Roman" pitchFamily="18" charset="0"/>
              </a:rPr>
              <a:t>das dificuldades, mantenha o foco, o equilíbrio, a fé e a ousadia em Cristo.</a:t>
            </a:r>
          </a:p>
          <a:p>
            <a:pPr algn="ctr"/>
            <a:endParaRPr lang="pt-BR" sz="2000" b="1" dirty="0">
              <a:latin typeface="Arial Black" pitchFamily="34" charset="0"/>
              <a:cs typeface="Times New Roman" pitchFamily="18" charset="0"/>
            </a:endParaRPr>
          </a:p>
          <a:p>
            <a:pPr algn="ctr"/>
            <a:endParaRPr lang="pt-BR" sz="2000" b="1" dirty="0"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47006" y="3381749"/>
            <a:ext cx="2760148" cy="325988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ü"/>
            </a:pPr>
            <a:endParaRPr lang="pt-BR" sz="16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Mostrar a necessidade de gerenciar nossas emoções;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Conscientizar que o ímpeto humano pode destruir sua vida;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Compreender como Jesus gerenciou Suas emoções.</a:t>
            </a:r>
          </a:p>
          <a:p>
            <a:pPr algn="just"/>
            <a:endParaRPr lang="pt-BR" sz="1600" b="1" dirty="0">
              <a:latin typeface="Arial" pitchFamily="34" charset="0"/>
              <a:cs typeface="Arial" pitchFamily="34" charset="0"/>
            </a:endParaRPr>
          </a:p>
          <a:p>
            <a:endParaRPr lang="pt-B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529028" y="2931482"/>
            <a:ext cx="2091962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</a:t>
            </a:r>
            <a:r>
              <a:rPr kumimoji="0" lang="pt-B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21" y="2212501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410464" y="2948171"/>
            <a:ext cx="2139881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98877" y="2911862"/>
            <a:ext cx="2184893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152" y="2315846"/>
            <a:ext cx="575928" cy="575688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963" y="2051216"/>
            <a:ext cx="860646" cy="860646"/>
          </a:xfrm>
          <a:prstGeom prst="rect">
            <a:avLst/>
          </a:prstGeom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xmlns="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6105" y="638746"/>
            <a:ext cx="7759754" cy="1246905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pt-BR" sz="4000" dirty="0" smtClean="0">
                <a:solidFill>
                  <a:schemeClr val="bg1"/>
                </a:solidFill>
              </a:rPr>
              <a:t>      </a:t>
            </a: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</a:t>
            </a: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GERINDO AS EMOÇÕES EM TEMPOS ADVERSOS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2" descr="Bíblia: o livro da classe trabalhadora - CartaCapit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4" t="50000"/>
          <a:stretch/>
        </p:blipFill>
        <p:spPr bwMode="auto">
          <a:xfrm>
            <a:off x="9059025" y="447410"/>
            <a:ext cx="2838509" cy="141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9163" y="2303141"/>
            <a:ext cx="609116" cy="510276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9150116" y="2861424"/>
            <a:ext cx="2410660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9097632" y="3381749"/>
            <a:ext cx="2449707" cy="325988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000" b="1" dirty="0" smtClean="0">
                <a:latin typeface="Arial" pitchFamily="34" charset="0"/>
                <a:cs typeface="Arial" pitchFamily="34" charset="0"/>
              </a:rPr>
              <a:t>Oremos para que nossas emoções e sentimentos venham ser gerenciados na cruz de Cristo.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10058652" y="3381749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3" grpId="0" animBg="1"/>
      <p:bldP spid="17" grpId="0" animBg="1"/>
      <p:bldP spid="18" grpId="0" animBg="1"/>
      <p:bldP spid="16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914" y="147354"/>
            <a:ext cx="6586491" cy="96475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xmlns="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29177959"/>
              </p:ext>
            </p:extLst>
          </p:nvPr>
        </p:nvGraphicFramePr>
        <p:xfrm>
          <a:off x="5226910" y="1076579"/>
          <a:ext cx="6561436" cy="4656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31" y="1253310"/>
            <a:ext cx="4912283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:a16="http://schemas.microsoft.com/office/drawing/2014/main" xmlns="" id="{2B566528-1B12-4246-9431-5C2D7D0811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05" y="276217"/>
            <a:ext cx="3458976" cy="1135737"/>
          </a:xfr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n-US" sz="3600" kern="1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INTRODUÇÃO </a:t>
            </a:r>
            <a:endParaRPr lang="en-US" sz="3600" kern="12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1D34EDB1-5711-42DA-A5E2-973ADE0955FC}"/>
              </a:ext>
            </a:extLst>
          </p:cNvPr>
          <p:cNvSpPr txBox="1"/>
          <p:nvPr/>
        </p:nvSpPr>
        <p:spPr>
          <a:xfrm>
            <a:off x="327348" y="1423106"/>
            <a:ext cx="5378985" cy="498258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Todos nós vivemos em constante pressão, o ambiente corporativista e os muitos afazeres tem levado as pessoas a viverem no limite emocional. 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Por intermédio de Jesus, podemos aprender a gerenciar nossas emoções mesmo diante das traições, abandono e dor.</a:t>
            </a:r>
            <a:endParaRPr lang="pt-BR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xmlns="" id="{828A5161-06F1-46CF-8AD7-844680A59E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:a16="http://schemas.microsoft.com/office/drawing/2014/main" xmlns="" id="{D3F51FEB-38FB-4F6C-9F7B-2F2AFAB6546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xmlns="" id="{1E547BA6-BAE0-43BB-A7CA-60F69CE252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xmlns="" id="{5995D10D-E9C9-47DB-AE7E-801FEF38F5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xmlns="" id="{CC1A72C6-3DE4-4EC3-9AD5-9E0D40D8CE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:a16="http://schemas.microsoft.com/office/drawing/2014/main" xmlns="" id="{0B0DA1F1-C391-4EDF-9FE0-23E86E1377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5834984" y="3166511"/>
            <a:ext cx="1060086" cy="576072"/>
          </a:xfrm>
          <a:prstGeom prst="leftRightArrow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569" y="1596062"/>
            <a:ext cx="4935097" cy="4293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252519" y="1604843"/>
            <a:ext cx="562232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atin typeface="Arial Black" pitchFamily="34" charset="0"/>
              </a:rPr>
              <a:t>PONTO-CHAVE</a:t>
            </a:r>
          </a:p>
          <a:p>
            <a:endParaRPr lang="pt-BR" dirty="0" smtClean="0"/>
          </a:p>
          <a:p>
            <a:pPr algn="ctr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dirty="0">
                <a:latin typeface="Arial Black" pitchFamily="34" charset="0"/>
              </a:rPr>
              <a:t>"Gerenciar nossos sentimentos é uma questão de vida ou morte".</a:t>
            </a:r>
            <a:endParaRPr lang="pt-BR" sz="3600" b="1" dirty="0">
              <a:latin typeface="Arial Black" pitchFamily="34" charset="0"/>
            </a:endParaRPr>
          </a:p>
        </p:txBody>
      </p:sp>
      <p:sp>
        <p:nvSpPr>
          <p:cNvPr id="2" name="AutoShape 2" descr="Artigo - Conceito de família está cada vez mais organizado e autêntico -  Por Rodrigo da Cunha Pereira - ANOREG/S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976185"/>
            <a:ext cx="5779786" cy="4946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800" y="530062"/>
            <a:ext cx="7058752" cy="1150457"/>
          </a:xfrm>
        </p:spPr>
        <p:txBody>
          <a:bodyPr>
            <a:normAutofit fontScale="90000"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1 </a:t>
            </a:r>
            <a:r>
              <a:rPr lang="pt-BR" dirty="0" smtClean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– </a:t>
            </a:r>
            <a:r>
              <a:rPr lang="pt-BR" sz="3100" dirty="0" smtClean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AMOR: O DIVISOR DE ÁGUAS</a:t>
            </a:r>
            <a:endParaRPr lang="pt-BR" sz="2700" dirty="0">
              <a:solidFill>
                <a:srgbClr val="FFFFFF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15795" y="1643319"/>
            <a:ext cx="5724270" cy="436206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just">
              <a:buNone/>
            </a:pP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Quando falamos de deserto, já pensamos em provas e dificuldades. No caso de Jesus, a Bíblia deixa claro que Ele foi conduzido pelo Espirito ao deserto para ser tentado pelo diabo (</a:t>
            </a:r>
            <a:r>
              <a:rPr lang="pt-BR" sz="24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Mt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4.1). 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Neste momento de fragilidade e condições adversas, Jesus nos ensina a lidar com nossos sentimentos..</a:t>
            </a:r>
            <a:endParaRPr lang="pt-BR" sz="24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07770" y="195588"/>
            <a:ext cx="10738025" cy="90628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475731" y="409371"/>
            <a:ext cx="108801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Arial Black" pitchFamily="34" charset="0"/>
              </a:rPr>
              <a:t>1 - </a:t>
            </a:r>
            <a:r>
              <a:rPr lang="pt-BR" sz="2800" dirty="0">
                <a:solidFill>
                  <a:schemeClr val="bg1"/>
                </a:solidFill>
                <a:latin typeface="Arial Black" pitchFamily="34" charset="0"/>
              </a:rPr>
              <a:t>GERINDO AS EMOÇÕES EM TEMPOS ADVERSOS</a:t>
            </a:r>
          </a:p>
          <a:p>
            <a:endParaRPr lang="pt-BR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5124" name="Picture 4" descr="Como Jesus tratou aqueles que tinham medo | Maluco por Jes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363478"/>
            <a:ext cx="4539992" cy="513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6583" y="1013253"/>
            <a:ext cx="5453449" cy="559077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pt-BR" dirty="0" smtClean="0">
                <a:solidFill>
                  <a:srgbClr val="222222"/>
                </a:solidFill>
                <a:latin typeface="Georgia" panose="02040502050405020303" pitchFamily="18" charset="0"/>
              </a:rPr>
              <a:t>1.1. </a:t>
            </a:r>
            <a:r>
              <a:rPr lang="pt-BR" dirty="0" smtClean="0">
                <a:solidFill>
                  <a:srgbClr val="222222"/>
                </a:solidFill>
                <a:latin typeface="Georgia" panose="02040502050405020303" pitchFamily="18" charset="0"/>
              </a:rPr>
              <a:t>Tendo </a:t>
            </a:r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serenidade nas adversidades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xmlns="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41303" y="1087394"/>
            <a:ext cx="5696465" cy="639762"/>
          </a:xfrm>
        </p:spPr>
        <p:txBody>
          <a:bodyPr>
            <a:noAutofit/>
          </a:bodyPr>
          <a:lstStyle/>
          <a:p>
            <a:pPr algn="l"/>
            <a:r>
              <a:rPr lang="pt-BR" dirty="0" smtClean="0">
                <a:solidFill>
                  <a:srgbClr val="222222"/>
                </a:solidFill>
                <a:latin typeface="Georgia" panose="02040502050405020303" pitchFamily="18" charset="0"/>
              </a:rPr>
              <a:t>1.2. </a:t>
            </a:r>
            <a:r>
              <a:rPr lang="pt-BR" dirty="0" smtClean="0">
                <a:solidFill>
                  <a:srgbClr val="222222"/>
                </a:solidFill>
                <a:latin typeface="Georgia" panose="02040502050405020303" pitchFamily="18" charset="0"/>
              </a:rPr>
              <a:t>Vencendo </a:t>
            </a:r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o Seu pior inimigo</a:t>
            </a:r>
            <a:endParaRPr lang="pt-BR" dirty="0" smtClean="0">
              <a:solidFill>
                <a:srgbClr val="222222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428365" y="234778"/>
            <a:ext cx="9656785" cy="6796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l">
              <a:buNone/>
            </a:pPr>
            <a:r>
              <a:rPr lang="pt-BR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1 - </a:t>
            </a:r>
            <a:r>
              <a:rPr lang="pt-BR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GERINDO AS EMOÇÕES EM TEMPOS ADVERSOS</a:t>
            </a:r>
            <a:endParaRPr lang="pt-BR" sz="2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67726" y="1640659"/>
            <a:ext cx="5552305" cy="49859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Precisamos 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ter serenidade nos momentos de adversidade, pois, caso contrário, perderemos as bênçãos de Deus. </a:t>
            </a:r>
            <a:r>
              <a:rPr lang="pt-BR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Existem momentos em que o próprio Deus propiciará circunstâncias para trabalhar nossas emoções.</a:t>
            </a:r>
            <a:endParaRPr lang="pt-BR" sz="32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030093" y="1853825"/>
            <a:ext cx="5671753" cy="47089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 diabo investiu pesado, tentando Jesus em duas esferas; a primeira e a segunda dizem respeito a autoafirmação de ser o Filho de Deus e o dever de Deus em protegê-lo; a segunda diz respeito a obsessão humana de ter sucesso, fama e riqueza. 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É importante manter a calma e a lucidez diante de nosso maior inimigo, pois a Bíblia orienta que ele anda ao derredor, buscando a quem possa tragar (1 </a:t>
            </a:r>
            <a:r>
              <a:rPr lang="pt-BR" sz="20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</a:t>
            </a:r>
            <a:r>
              <a:rPr lang="pt-BR" sz="2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5.8).</a:t>
            </a:r>
            <a:endParaRPr lang="pt-BR" sz="28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59827" y="842731"/>
            <a:ext cx="4462272" cy="639762"/>
          </a:xfrm>
        </p:spPr>
        <p:txBody>
          <a:bodyPr/>
          <a:lstStyle/>
          <a:p>
            <a:r>
              <a:rPr lang="pt-BR" sz="3200" dirty="0" smtClean="0">
                <a:latin typeface="Arial Black" pitchFamily="34" charset="0"/>
              </a:rPr>
              <a:t>REFLETINDO</a:t>
            </a:r>
            <a:endParaRPr lang="pt-BR" sz="3200" dirty="0">
              <a:latin typeface="Arial Black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5906530" y="1808100"/>
            <a:ext cx="6067167" cy="2743200"/>
          </a:xfrm>
        </p:spPr>
        <p:txBody>
          <a:bodyPr>
            <a:noAutofit/>
          </a:bodyPr>
          <a:lstStyle/>
          <a:p>
            <a:pPr marL="4572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O sofrimento, em vez de </a:t>
            </a:r>
            <a:r>
              <a:rPr lang="pt-BR" sz="2400" dirty="0" err="1" smtClean="0">
                <a:latin typeface="Arial Black" pitchFamily="34" charset="0"/>
                <a:ea typeface="Calibri"/>
                <a:cs typeface="Times New Roman"/>
              </a:rPr>
              <a:t>abaté-lo</a:t>
            </a: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, </a:t>
            </a: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expandiu Sua inteligência. As perdas, em vez de </a:t>
            </a: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destrui-lo, </a:t>
            </a:r>
            <a:r>
              <a:rPr lang="pt-BR" sz="2400" dirty="0" err="1" smtClean="0">
                <a:latin typeface="Arial Black" pitchFamily="34" charset="0"/>
                <a:ea typeface="Calibri"/>
                <a:cs typeface="Times New Roman"/>
              </a:rPr>
              <a:t>refinaram-lhe</a:t>
            </a: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 </a:t>
            </a: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a arte de pensar. As frustrações, em vez de </a:t>
            </a: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desanimá-lo, </a:t>
            </a: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renovaram Suas </a:t>
            </a: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forças.</a:t>
            </a:r>
          </a:p>
          <a:p>
            <a:pPr marL="4572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 </a:t>
            </a: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Augusto Cury.</a:t>
            </a:r>
          </a:p>
          <a:p>
            <a:pPr marL="45720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34" y="1581663"/>
            <a:ext cx="5387547" cy="4164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70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847" y="430851"/>
            <a:ext cx="8683348" cy="8670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8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2 - </a:t>
            </a:r>
            <a:r>
              <a:rPr lang="pt-BR" sz="2800" dirty="0" smtClean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SOLIDÃO </a:t>
            </a:r>
            <a:r>
              <a:rPr lang="pt-BR" sz="28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E TRAIÇÃO NO GETSÊMANI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394920" y="1285347"/>
            <a:ext cx="5601729" cy="518385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/>
              <a:t>A palavra Getsêmani significa "prensa de azeite"; e foi justamente neste lugar que Jesus vivenciou um dos momentos mais agonizantes de Sua vida. Mesmo diante de traição, agonia e dor, Ele conseguiu orar e render-se a vontade do Pai.</a:t>
            </a:r>
            <a:endParaRPr lang="pt-BR" sz="2800" dirty="0">
              <a:solidFill>
                <a:srgbClr val="FFFF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521" y="3371918"/>
            <a:ext cx="914399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90" y="1534159"/>
            <a:ext cx="5221031" cy="4384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6135130" y="809571"/>
            <a:ext cx="5869459" cy="639762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2.2. </a:t>
            </a:r>
            <a:r>
              <a:rPr lang="pt-BR" dirty="0" smtClean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Vivendo </a:t>
            </a:r>
            <a:r>
              <a:rPr lang="pt-BR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nos limites da emoção</a:t>
            </a:r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59961" y="148281"/>
            <a:ext cx="10336407" cy="768242"/>
          </a:xfrm>
        </p:spPr>
        <p:txBody>
          <a:bodyPr/>
          <a:lstStyle/>
          <a:p>
            <a:pPr marL="0" indent="0" algn="ctr">
              <a:buNone/>
            </a:pPr>
            <a:r>
              <a:rPr lang="pt-BR" sz="36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2 </a:t>
            </a:r>
            <a:r>
              <a:rPr lang="pt-BR" sz="3600" dirty="0" smtClean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– </a:t>
            </a:r>
            <a:r>
              <a:rPr lang="pt-BR" sz="2800" dirty="0"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SOLIDÃO E TRAIÇÃO NO GETSÊMANI</a:t>
            </a:r>
            <a:endParaRPr lang="pt-BR" sz="2800" dirty="0"/>
          </a:p>
        </p:txBody>
      </p:sp>
      <p:sp>
        <p:nvSpPr>
          <p:cNvPr id="8" name="Retângulo 7"/>
          <p:cNvSpPr/>
          <p:nvPr/>
        </p:nvSpPr>
        <p:spPr>
          <a:xfrm>
            <a:off x="280086" y="1449333"/>
            <a:ext cx="5787082" cy="526297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800" b="1" dirty="0">
                <a:latin typeface="Arial" pitchFamily="34" charset="0"/>
                <a:cs typeface="Arial" pitchFamily="34" charset="0"/>
              </a:rPr>
              <a:t>Os evangelistas narram com detalhes os momentos de agonia vividos por Jesus no Jardim do Getsêmani. </a:t>
            </a:r>
          </a:p>
          <a:p>
            <a:pPr algn="just"/>
            <a:r>
              <a:rPr lang="pt-BR" sz="3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Mesmo </a:t>
            </a:r>
            <a:r>
              <a:rPr lang="pt-BR" sz="32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com a alma triste, Jesus soube gerenciar Seus pensamentos e sentimentos; cana ando-os para uma vida de oração, e entendendo a vontade de Deus para Sua vida </a:t>
            </a:r>
            <a:endParaRPr lang="pt-BR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203093" y="1634000"/>
            <a:ext cx="5733534" cy="489364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chemeClr val="bg1"/>
                </a:solidFill>
              </a:rPr>
              <a:t>Pelas expressões encontradas nas narrativas do Getsêmani, percebemos que Jesus estava no Seu limite. Por limite, entendemos aquilo que delimita uma área. Em nossa lida cristã, deparamo-nos com diversos desafios, enfrentamos a solidão, experimentamos a traição de pessoas íntimas e o desânimo.  </a:t>
            </a:r>
            <a:r>
              <a:rPr lang="pt-BR" sz="2400" b="1" dirty="0">
                <a:solidFill>
                  <a:srgbClr val="FFFF00"/>
                </a:solidFill>
              </a:rPr>
              <a:t>Mesmo vivenciando o limite de Suas emoções, Cristo se manteve sereno e lúcido para viver os propósitos de Deus. Vivendo pela fé seremos firmes (</a:t>
            </a:r>
            <a:r>
              <a:rPr lang="pt-BR" sz="2400" b="1" dirty="0" err="1">
                <a:solidFill>
                  <a:srgbClr val="FFFF00"/>
                </a:solidFill>
              </a:rPr>
              <a:t>Sl</a:t>
            </a:r>
            <a:r>
              <a:rPr lang="pt-BR" sz="2400" b="1" dirty="0">
                <a:solidFill>
                  <a:srgbClr val="FFFF00"/>
                </a:solidFill>
              </a:rPr>
              <a:t> 125.1).</a:t>
            </a:r>
            <a:endParaRPr lang="pt-BR" sz="3200" b="1" dirty="0">
              <a:solidFill>
                <a:srgbClr val="FFFF00"/>
              </a:solidFill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80086" y="733033"/>
            <a:ext cx="5441092" cy="639762"/>
          </a:xfrm>
        </p:spPr>
        <p:txBody>
          <a:bodyPr/>
          <a:lstStyle/>
          <a:p>
            <a:pPr algn="just"/>
            <a:r>
              <a:rPr lang="pt-B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2.1. </a:t>
            </a:r>
            <a:r>
              <a:rPr lang="pt-B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Superando </a:t>
            </a:r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angústia</a:t>
            </a:r>
            <a:endParaRPr lang="pt-B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91" y="677497"/>
            <a:ext cx="11638049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6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</a:t>
            </a:r>
            <a:r>
              <a:rPr lang="pt-BR" sz="3600" dirty="0" smtClean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- </a:t>
            </a:r>
            <a:r>
              <a:rPr lang="pt-BR" sz="3600" dirty="0" smtClean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A </a:t>
            </a:r>
            <a:r>
              <a:rPr lang="pt-BR" sz="36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DOR DA CRUZ NÃO LHE TIROU O FOCO</a:t>
            </a:r>
            <a:endParaRPr lang="pt-BR" sz="3600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xmlns="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4886" y="1763285"/>
            <a:ext cx="5704704" cy="4300151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dirty="0" smtClean="0">
                <a:solidFill>
                  <a:srgbClr val="222222"/>
                </a:solidFill>
                <a:latin typeface="Eras Bold ITC" pitchFamily="34" charset="0"/>
              </a:rPr>
              <a:t>	</a:t>
            </a:r>
            <a:r>
              <a:rPr lang="pt-BR" sz="2600" b="1" dirty="0">
                <a:solidFill>
                  <a:schemeClr val="bg1"/>
                </a:solidFill>
                <a:latin typeface="Eras Bold ITC" pitchFamily="34" charset="0"/>
              </a:rPr>
              <a:t>Mesmo diante da dor, da solidão e da traição, Jesus escolheu manter o foco no propósito, confiando na vontade de Deus (</a:t>
            </a:r>
            <a:r>
              <a:rPr lang="pt-BR" sz="2600" b="1" dirty="0" err="1">
                <a:solidFill>
                  <a:schemeClr val="bg1"/>
                </a:solidFill>
                <a:latin typeface="Eras Bold ITC" pitchFamily="34" charset="0"/>
              </a:rPr>
              <a:t>Rm</a:t>
            </a:r>
            <a:r>
              <a:rPr lang="pt-BR" sz="2600" b="1" dirty="0">
                <a:solidFill>
                  <a:schemeClr val="bg1"/>
                </a:solidFill>
                <a:latin typeface="Eras Bold ITC" pitchFamily="34" charset="0"/>
              </a:rPr>
              <a:t> 12.2). Ele gerenciou Suas emoções, extraindo força da fé em momentos adversos.</a:t>
            </a:r>
            <a:endParaRPr lang="pt-BR" sz="2600" dirty="0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854" y="1519881"/>
            <a:ext cx="3935584" cy="4856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964" y="380935"/>
            <a:ext cx="11189022" cy="5705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4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3 - </a:t>
            </a:r>
            <a:r>
              <a:rPr lang="pt-BR" sz="240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A DOR DA CRUZ NÃO LHE TIROU O FOCO</a:t>
            </a:r>
            <a:endParaRPr lang="pt-BR" sz="2400" dirty="0"/>
          </a:p>
        </p:txBody>
      </p:sp>
      <p:sp>
        <p:nvSpPr>
          <p:cNvPr id="3" name="Retângulo 2"/>
          <p:cNvSpPr/>
          <p:nvPr/>
        </p:nvSpPr>
        <p:spPr>
          <a:xfrm>
            <a:off x="222420" y="1566299"/>
            <a:ext cx="5609968" cy="49552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Jesus se manteve em silêncio, porque sabia que os que são humilhados serão exaltados (</a:t>
            </a:r>
            <a:r>
              <a:rPr lang="pt-BR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Mt</a:t>
            </a:r>
            <a:r>
              <a:rPr lang="pt-B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23.12). Que venhamos a aprender com Jesus a suportar em silêncio as afrontas e humilhações da vida, pois, somente assim, venceremos e seremos exaltados por Deus. </a:t>
            </a:r>
            <a:r>
              <a:rPr lang="pt-BR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Que venhamos a aprender com Jesus a suportar em silêncio as afrontas e humilhações da vida, pois, somente assim, venceremos e seremos exaltados por </a:t>
            </a:r>
            <a:r>
              <a:rPr lang="pt-B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Deus</a:t>
            </a:r>
            <a:r>
              <a:rPr lang="pt-BR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120708" y="1577556"/>
            <a:ext cx="5679989" cy="50098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Mesmo diante de tanto sofrimento, Jesus não perdeu o foco e administrou Sua emoção a ponto de perdoar Seus algozes e entender que a vontade de Deus era maior que seu sofrimento. Que diante das pressões físicas e psíquicas da vida, possamos agir como nosso Mestre, não perdendo o foco.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87285" y="1036309"/>
            <a:ext cx="41280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Georgia" pitchFamily="18" charset="0"/>
              </a:rPr>
              <a:t>3.1. </a:t>
            </a:r>
            <a:r>
              <a:rPr lang="pt-BR" b="1" dirty="0">
                <a:latin typeface="Georgia" pitchFamily="18" charset="0"/>
              </a:rPr>
              <a:t>3.1.A humilhação do Calvário</a:t>
            </a:r>
            <a:endParaRPr lang="pt-BR" b="1" dirty="0">
              <a:latin typeface="Georgia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288392" y="1005531"/>
            <a:ext cx="57347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3.2. </a:t>
            </a:r>
            <a:r>
              <a:rPr lang="pt-BR" sz="2000" b="1" dirty="0" smtClean="0">
                <a:latin typeface="Georgia" pitchFamily="18" charset="0"/>
              </a:rPr>
              <a:t>Deus </a:t>
            </a:r>
            <a:r>
              <a:rPr lang="pt-BR" sz="2000" b="1" dirty="0">
                <a:latin typeface="Georgia" pitchFamily="18" charset="0"/>
              </a:rPr>
              <a:t>meu, por que me desamparaste?</a:t>
            </a:r>
            <a:endParaRPr lang="pt-BR" sz="20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0F1A5B1-67D2-419E-9BDE-263D70FF04B2}"/>
              </a:ext>
            </a:extLst>
          </p:cNvPr>
          <p:cNvSpPr txBox="1"/>
          <p:nvPr/>
        </p:nvSpPr>
        <p:spPr>
          <a:xfrm>
            <a:off x="96369" y="6326881"/>
            <a:ext cx="6193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</a:t>
            </a:r>
            <a:r>
              <a:rPr lang="pt-BR" dirty="0" smtClean="0"/>
              <a:t>6. </a:t>
            </a:r>
            <a:r>
              <a:rPr lang="pt-BR" dirty="0" smtClean="0"/>
              <a:t>2° </a:t>
            </a:r>
            <a:r>
              <a:rPr lang="pt-BR" dirty="0"/>
              <a:t>Tri, </a:t>
            </a:r>
            <a:r>
              <a:rPr lang="pt-BR" dirty="0" smtClean="0"/>
              <a:t>2022. 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479429" y="1809087"/>
            <a:ext cx="5056398" cy="45368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Os sentimentos não podem ser ignorados, mas não podemos ser controlados por eles. Em Cristo podemos todas as coisas, pois dEle vem a nossa força!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871" y="1186469"/>
            <a:ext cx="5276335" cy="4967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451" y="1767369"/>
            <a:ext cx="4456669" cy="446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56518" y="1405234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</a:t>
            </a:r>
            <a:r>
              <a:rPr lang="en-US" b="1" dirty="0" smtClean="0"/>
              <a:t>2º </a:t>
            </a:r>
            <a:r>
              <a:rPr lang="en-US" b="1" dirty="0" err="1"/>
              <a:t>Trimestre</a:t>
            </a:r>
            <a:r>
              <a:rPr lang="en-US" b="1" dirty="0"/>
              <a:t> </a:t>
            </a:r>
            <a:r>
              <a:rPr lang="en-US" b="1" dirty="0" smtClean="0"/>
              <a:t>2022</a:t>
            </a:r>
            <a:endParaRPr lang="en-US" b="1" dirty="0"/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3"/>
              </a:rPr>
              <a:t>https://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3"/>
              </a:rPr>
              <a:t>www.youtube.com/c/BoaSemente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https://juliocesarmedeiros.org/blog-2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Edição: 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243" y="1649851"/>
            <a:ext cx="51450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7" t="11818" r="27286" b="50000"/>
          <a:stretch/>
        </p:blipFill>
        <p:spPr>
          <a:xfrm>
            <a:off x="-101949" y="4979772"/>
            <a:ext cx="1612560" cy="1878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:a16="http://schemas.microsoft.com/office/drawing/2014/main" xmlns="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xmlns="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xmlns="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xmlns="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:a16="http://schemas.microsoft.com/office/drawing/2014/main" xmlns="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xmlns="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xmlns="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xmlns="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42068" y="464420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xmlns="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xmlns="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:a16="http://schemas.microsoft.com/office/drawing/2014/main" xmlns="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  <a:endParaRPr lang="pt-BR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tx1"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Castellar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 smtClean="0">
                <a:latin typeface="Arial Rounded MT Bold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IRPF (Imposto de renda pessoa física).</a:t>
            </a:r>
          </a:p>
          <a:p>
            <a:pPr>
              <a:lnSpc>
                <a:spcPct val="200000"/>
              </a:lnSpc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hlinkClick r:id="rId3"/>
              </a:rPr>
              <a:t>https://www.instagram.com/mefassessoria_contabeis/?</a:t>
            </a:r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utm_medium=copy_link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sz="1600" b="1" dirty="0" smtClean="0">
              <a:solidFill>
                <a:schemeClr val="bg1"/>
              </a:solidFill>
            </a:endParaRPr>
          </a:p>
          <a:p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https</a:t>
            </a:r>
            <a:r>
              <a:rPr lang="pt-BR" sz="1600" b="1" dirty="0">
                <a:solidFill>
                  <a:schemeClr val="bg1"/>
                </a:solidFill>
                <a:hlinkClick r:id="rId4"/>
              </a:rPr>
              <a:t>://</a:t>
            </a:r>
            <a:r>
              <a:rPr lang="pt-BR" sz="1600" b="1" dirty="0" smtClean="0">
                <a:solidFill>
                  <a:schemeClr val="bg1"/>
                </a:solidFill>
                <a:hlinkClick r:id="rId4"/>
              </a:rPr>
              <a:t>www.facebook.com/mefassessoriacontabeis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             (</a:t>
            </a:r>
            <a:r>
              <a:rPr lang="pt-BR" b="1" dirty="0" smtClean="0"/>
              <a:t>62) 991502978</a:t>
            </a:r>
            <a:endParaRPr lang="pt-BR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Pb.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42" y="5538946"/>
            <a:ext cx="1124409" cy="135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4246</TotalTime>
  <Words>974</Words>
  <Application>Microsoft Office PowerPoint</Application>
  <PresentationFormat>Personalizar</PresentationFormat>
  <Paragraphs>88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Integração</vt:lpstr>
      <vt:lpstr>  </vt:lpstr>
      <vt:lpstr>Apresentação do PowerPoint</vt:lpstr>
      <vt:lpstr>Apresentação do PowerPoint</vt:lpstr>
      <vt:lpstr>TEXTO</vt:lpstr>
      <vt:lpstr>INTRODUÇÃO </vt:lpstr>
      <vt:lpstr>Apresentação do PowerPoint</vt:lpstr>
      <vt:lpstr>1 – AMOR: O DIVISOR DE ÁGUAS</vt:lpstr>
      <vt:lpstr>1 - GERINDO AS EMOÇÕES EM TEMPOS ADVERSOS</vt:lpstr>
      <vt:lpstr>Apresentação do PowerPoint</vt:lpstr>
      <vt:lpstr>2 - SOLIDÃO E TRAIÇÃO NO GETSÊMANI</vt:lpstr>
      <vt:lpstr>2 – SOLIDÃO E TRAIÇÃO NO GETSÊMANI</vt:lpstr>
      <vt:lpstr>3 - A DOR DA CRUZ NÃO LHE TIROU O FOCO</vt:lpstr>
      <vt:lpstr>3 - A DOR DA CRUZ NÃO LHE TIROU O FOCO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FATIMA</cp:lastModifiedBy>
  <cp:revision>149</cp:revision>
  <dcterms:created xsi:type="dcterms:W3CDTF">2021-10-01T12:08:12Z</dcterms:created>
  <dcterms:modified xsi:type="dcterms:W3CDTF">2022-05-03T23:49:42Z</dcterms:modified>
</cp:coreProperties>
</file>