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>
        <p:scale>
          <a:sx n="77" d="100"/>
          <a:sy n="77" d="100"/>
        </p:scale>
        <p:origin x="-20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3AAF776-5B2C-403E-9B7D-8BF15278E6FC}">
      <dgm:prSet custT="1"/>
      <dgm:spPr/>
      <dgm:t>
        <a:bodyPr/>
        <a:lstStyle/>
        <a:p>
          <a:r>
            <a:rPr lang="pt-BR" sz="1600" b="1" dirty="0" smtClean="0"/>
            <a:t>Mateus 7:24-27</a:t>
          </a:r>
          <a:endParaRPr lang="pt-BR" sz="1600" b="1" dirty="0"/>
        </a:p>
      </dgm:t>
    </dgm:pt>
    <dgm:pt modelId="{7C004B6A-0FC7-43FB-8957-9038BE7ABA8C}" type="parTrans" cxnId="{C772F7BA-4B49-4C16-AD26-7034BA94E7D8}">
      <dgm:prSet/>
      <dgm:spPr/>
      <dgm:t>
        <a:bodyPr/>
        <a:lstStyle/>
        <a:p>
          <a:endParaRPr lang="pt-BR"/>
        </a:p>
      </dgm:t>
    </dgm:pt>
    <dgm:pt modelId="{8C7E6C3B-03A5-43E1-8E27-7196EFD87DD0}" type="sibTrans" cxnId="{C772F7BA-4B49-4C16-AD26-7034BA94E7D8}">
      <dgm:prSet/>
      <dgm:spPr/>
      <dgm:t>
        <a:bodyPr/>
        <a:lstStyle/>
        <a:p>
          <a:endParaRPr lang="pt-BR"/>
        </a:p>
      </dgm:t>
    </dgm:pt>
    <dgm:pt modelId="{7D1FF7CD-20EF-4233-8966-583C9B56973A}">
      <dgm:prSet custT="1"/>
      <dgm:spPr/>
      <dgm:t>
        <a:bodyPr/>
        <a:lstStyle/>
        <a:p>
          <a:r>
            <a:rPr lang="pt-BR" sz="1600" b="1" dirty="0" smtClean="0"/>
            <a:t>24. Portanto, quem ouve estas minhas palavras e as pratica é como um homem prudente que construiu a sua casa sobre a rocha.</a:t>
          </a:r>
          <a:endParaRPr lang="pt-BR" sz="1600" b="1" dirty="0"/>
        </a:p>
      </dgm:t>
    </dgm:pt>
    <dgm:pt modelId="{35B5EC70-7778-4831-8AB4-26930297CE6B}" type="parTrans" cxnId="{7E1B2042-05E3-4EDE-B3E0-18D0D5F1AFCD}">
      <dgm:prSet/>
      <dgm:spPr/>
      <dgm:t>
        <a:bodyPr/>
        <a:lstStyle/>
        <a:p>
          <a:endParaRPr lang="pt-BR"/>
        </a:p>
      </dgm:t>
    </dgm:pt>
    <dgm:pt modelId="{6CE74F2B-FE45-4F4B-802A-4750EF4315FB}" type="sibTrans" cxnId="{7E1B2042-05E3-4EDE-B3E0-18D0D5F1AFCD}">
      <dgm:prSet/>
      <dgm:spPr/>
      <dgm:t>
        <a:bodyPr/>
        <a:lstStyle/>
        <a:p>
          <a:endParaRPr lang="pt-BR"/>
        </a:p>
      </dgm:t>
    </dgm:pt>
    <dgm:pt modelId="{AB60465B-1EA6-4779-9A6E-678B483F0DDE}">
      <dgm:prSet custT="1"/>
      <dgm:spPr/>
      <dgm:t>
        <a:bodyPr/>
        <a:lstStyle/>
        <a:p>
          <a:r>
            <a:rPr lang="pt-BR" sz="1600" b="1" dirty="0"/>
            <a:t>25. Caiu a chuva, transbordaram os rios, sopraram os ventos e deram contra aquela casa, e ela não caiu, porque tinha seus alicerces na rocha.</a:t>
          </a:r>
          <a:endParaRPr lang="pt-BR" sz="1600" b="1" dirty="0"/>
        </a:p>
      </dgm:t>
    </dgm:pt>
    <dgm:pt modelId="{2F96A620-4354-48F7-BE68-D9CC2F38F7B6}" type="parTrans" cxnId="{937F5261-93FE-4B1B-B934-32763BEB3280}">
      <dgm:prSet/>
      <dgm:spPr/>
      <dgm:t>
        <a:bodyPr/>
        <a:lstStyle/>
        <a:p>
          <a:endParaRPr lang="pt-BR"/>
        </a:p>
      </dgm:t>
    </dgm:pt>
    <dgm:pt modelId="{61CD2095-9390-41C5-8F1A-502A5AB65212}" type="sibTrans" cxnId="{937F5261-93FE-4B1B-B934-32763BEB3280}">
      <dgm:prSet/>
      <dgm:spPr/>
      <dgm:t>
        <a:bodyPr/>
        <a:lstStyle/>
        <a:p>
          <a:endParaRPr lang="pt-BR"/>
        </a:p>
      </dgm:t>
    </dgm:pt>
    <dgm:pt modelId="{50DC404B-44E2-43A7-8312-648DE4A1447A}">
      <dgm:prSet custT="1"/>
      <dgm:spPr/>
      <dgm:t>
        <a:bodyPr/>
        <a:lstStyle/>
        <a:p>
          <a:r>
            <a:rPr lang="pt-BR" sz="1600" b="1" dirty="0"/>
            <a:t>26. Mas quem ouve estas minhas palavras e não as pratica é como um insensato que construiu a sua casa sobre a areia.</a:t>
          </a:r>
          <a:endParaRPr lang="pt-BR" sz="1600" b="1" dirty="0"/>
        </a:p>
      </dgm:t>
    </dgm:pt>
    <dgm:pt modelId="{69016109-5244-464C-BAED-0EDBEC6EE95A}" type="parTrans" cxnId="{A01A19CC-7B56-41EC-BDAE-43531A7AAF9C}">
      <dgm:prSet/>
      <dgm:spPr/>
      <dgm:t>
        <a:bodyPr/>
        <a:lstStyle/>
        <a:p>
          <a:endParaRPr lang="pt-BR"/>
        </a:p>
      </dgm:t>
    </dgm:pt>
    <dgm:pt modelId="{E3106792-E426-4B85-A608-EC0C6A1F4119}" type="sibTrans" cxnId="{A01A19CC-7B56-41EC-BDAE-43531A7AAF9C}">
      <dgm:prSet/>
      <dgm:spPr/>
      <dgm:t>
        <a:bodyPr/>
        <a:lstStyle/>
        <a:p>
          <a:endParaRPr lang="pt-BR"/>
        </a:p>
      </dgm:t>
    </dgm:pt>
    <dgm:pt modelId="{3803FC88-3E8E-4D6F-8DFA-26D839804A2F}">
      <dgm:prSet custT="1"/>
      <dgm:spPr/>
      <dgm:t>
        <a:bodyPr/>
        <a:lstStyle/>
        <a:p>
          <a:r>
            <a:rPr lang="pt-BR" sz="1600" b="1" dirty="0" smtClean="0"/>
            <a:t>27. </a:t>
          </a:r>
          <a:r>
            <a:rPr lang="pt-BR" sz="1600" b="1" dirty="0"/>
            <a:t>Caiu a chuva, transbordaram os rios, sopraram os ventos e deram contra aquela casa, e ela caiu. E foi grande a sua queda.</a:t>
          </a:r>
          <a:endParaRPr lang="pt-BR" sz="1600" b="1" dirty="0"/>
        </a:p>
      </dgm:t>
    </dgm:pt>
    <dgm:pt modelId="{4A02BAB3-0E72-4474-AE3D-5A283792C6DF}" type="parTrans" cxnId="{1C41CEE7-E5AF-4F71-AD70-F4755D98479D}">
      <dgm:prSet/>
      <dgm:spPr/>
      <dgm:t>
        <a:bodyPr/>
        <a:lstStyle/>
        <a:p>
          <a:endParaRPr lang="pt-BR"/>
        </a:p>
      </dgm:t>
    </dgm:pt>
    <dgm:pt modelId="{FCC5B19A-341D-4FF0-B9E3-1DE68A4E7872}" type="sibTrans" cxnId="{1C41CEE7-E5AF-4F71-AD70-F4755D98479D}">
      <dgm:prSet/>
      <dgm:spPr/>
      <dgm:t>
        <a:bodyPr/>
        <a:lstStyle/>
        <a:p>
          <a:endParaRPr lang="pt-BR"/>
        </a:p>
      </dgm:t>
    </dgm:pt>
    <dgm:pt modelId="{81B2C3C5-013C-45DD-81DE-2FD5BA6F97FD}">
      <dgm:prSet custT="1"/>
      <dgm:spPr/>
      <dgm:t>
        <a:bodyPr/>
        <a:lstStyle/>
        <a:p>
          <a:endParaRPr lang="pt-BR" sz="1400" b="1" dirty="0"/>
        </a:p>
      </dgm:t>
    </dgm:pt>
    <dgm:pt modelId="{7938A2EE-664F-46E6-BA98-78DF5CDDDA0B}" type="parTrans" cxnId="{7A3F66F2-96FE-4119-9022-8E5D4F706D50}">
      <dgm:prSet/>
      <dgm:spPr/>
      <dgm:t>
        <a:bodyPr/>
        <a:lstStyle/>
        <a:p>
          <a:endParaRPr lang="pt-BR"/>
        </a:p>
      </dgm:t>
    </dgm:pt>
    <dgm:pt modelId="{0497DA15-CC74-48AD-BAE4-FA885259432A}" type="sibTrans" cxnId="{7A3F66F2-96FE-4119-9022-8E5D4F706D50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CB392A76-871C-454E-AC9F-B05E895F7FFF}" type="pres">
      <dgm:prSet presAssocID="{93AAF776-5B2C-403E-9B7D-8BF15278E6FC}" presName="thickLine" presStyleLbl="alignNode1" presStyleIdx="0" presStyleCnt="6"/>
      <dgm:spPr/>
    </dgm:pt>
    <dgm:pt modelId="{FE96C01D-5F76-40C2-8C64-63085D5856C4}" type="pres">
      <dgm:prSet presAssocID="{93AAF776-5B2C-403E-9B7D-8BF15278E6FC}" presName="horz1" presStyleCnt="0"/>
      <dgm:spPr/>
    </dgm:pt>
    <dgm:pt modelId="{5861B58F-459E-47D5-BD18-D262D6E1927F}" type="pres">
      <dgm:prSet presAssocID="{93AAF776-5B2C-403E-9B7D-8BF15278E6FC}" presName="tx1" presStyleLbl="revTx" presStyleIdx="0" presStyleCnt="6" custScaleY="45034"/>
      <dgm:spPr/>
      <dgm:t>
        <a:bodyPr/>
        <a:lstStyle/>
        <a:p>
          <a:endParaRPr lang="pt-BR"/>
        </a:p>
      </dgm:t>
    </dgm:pt>
    <dgm:pt modelId="{4460D54A-9C6A-469D-A4C3-F9B24B9C65E6}" type="pres">
      <dgm:prSet presAssocID="{93AAF776-5B2C-403E-9B7D-8BF15278E6FC}" presName="vert1" presStyleCnt="0"/>
      <dgm:spPr/>
    </dgm:pt>
    <dgm:pt modelId="{3B5EC42D-4519-45E3-AFBF-20EE3417C78E}" type="pres">
      <dgm:prSet presAssocID="{7D1FF7CD-20EF-4233-8966-583C9B56973A}" presName="thickLine" presStyleLbl="alignNode1" presStyleIdx="1" presStyleCnt="6"/>
      <dgm:spPr/>
    </dgm:pt>
    <dgm:pt modelId="{1F164A9D-DFB3-44D9-AEEF-C7604EF0AD30}" type="pres">
      <dgm:prSet presAssocID="{7D1FF7CD-20EF-4233-8966-583C9B56973A}" presName="horz1" presStyleCnt="0"/>
      <dgm:spPr/>
    </dgm:pt>
    <dgm:pt modelId="{B5834CF3-B0AD-404F-88B7-B5C0FC8BC430}" type="pres">
      <dgm:prSet presAssocID="{7D1FF7CD-20EF-4233-8966-583C9B56973A}" presName="tx1" presStyleLbl="revTx" presStyleIdx="1" presStyleCnt="6" custScaleY="50506"/>
      <dgm:spPr/>
      <dgm:t>
        <a:bodyPr/>
        <a:lstStyle/>
        <a:p>
          <a:endParaRPr lang="pt-BR"/>
        </a:p>
      </dgm:t>
    </dgm:pt>
    <dgm:pt modelId="{F96276D8-1AE3-41B7-BA61-AB500142E5D9}" type="pres">
      <dgm:prSet presAssocID="{7D1FF7CD-20EF-4233-8966-583C9B56973A}" presName="vert1" presStyleCnt="0"/>
      <dgm:spPr/>
    </dgm:pt>
    <dgm:pt modelId="{B0D129BD-6118-49CA-B0BA-F487D802A050}" type="pres">
      <dgm:prSet presAssocID="{AB60465B-1EA6-4779-9A6E-678B483F0DDE}" presName="thickLine" presStyleLbl="alignNode1" presStyleIdx="2" presStyleCnt="6"/>
      <dgm:spPr/>
    </dgm:pt>
    <dgm:pt modelId="{42B64145-BBED-469B-824F-EFA6B5AEB9F6}" type="pres">
      <dgm:prSet presAssocID="{AB60465B-1EA6-4779-9A6E-678B483F0DDE}" presName="horz1" presStyleCnt="0"/>
      <dgm:spPr/>
    </dgm:pt>
    <dgm:pt modelId="{C73FC18D-0849-47BA-9729-ED5A225BAF2C}" type="pres">
      <dgm:prSet presAssocID="{AB60465B-1EA6-4779-9A6E-678B483F0DDE}" presName="tx1" presStyleLbl="revTx" presStyleIdx="2" presStyleCnt="6" custScaleX="93974" custScaleY="70713"/>
      <dgm:spPr/>
    </dgm:pt>
    <dgm:pt modelId="{95A84A81-D74A-4458-BC88-78E130C523C1}" type="pres">
      <dgm:prSet presAssocID="{AB60465B-1EA6-4779-9A6E-678B483F0DDE}" presName="vert1" presStyleCnt="0"/>
      <dgm:spPr/>
    </dgm:pt>
    <dgm:pt modelId="{997F291F-E3D5-4747-B2E7-8C0F011265F6}" type="pres">
      <dgm:prSet presAssocID="{50DC404B-44E2-43A7-8312-648DE4A1447A}" presName="thickLine" presStyleLbl="alignNode1" presStyleIdx="3" presStyleCnt="6"/>
      <dgm:spPr/>
    </dgm:pt>
    <dgm:pt modelId="{CC16209B-3578-46D9-B593-02DCD9ABC3C1}" type="pres">
      <dgm:prSet presAssocID="{50DC404B-44E2-43A7-8312-648DE4A1447A}" presName="horz1" presStyleCnt="0"/>
      <dgm:spPr/>
    </dgm:pt>
    <dgm:pt modelId="{A375293D-CC64-4536-8C4D-28A3F36FA724}" type="pres">
      <dgm:prSet presAssocID="{50DC404B-44E2-43A7-8312-648DE4A1447A}" presName="tx1" presStyleLbl="revTx" presStyleIdx="3" presStyleCnt="6" custScaleY="53469" custLinFactNeighborY="10726"/>
      <dgm:spPr/>
    </dgm:pt>
    <dgm:pt modelId="{A69E25E5-0ED0-42CC-9CF6-B3FB7AB59296}" type="pres">
      <dgm:prSet presAssocID="{50DC404B-44E2-43A7-8312-648DE4A1447A}" presName="vert1" presStyleCnt="0"/>
      <dgm:spPr/>
    </dgm:pt>
    <dgm:pt modelId="{679172CF-3602-4DC7-95A3-16547EE21288}" type="pres">
      <dgm:prSet presAssocID="{3803FC88-3E8E-4D6F-8DFA-26D839804A2F}" presName="thickLine" presStyleLbl="alignNode1" presStyleIdx="4" presStyleCnt="6"/>
      <dgm:spPr/>
    </dgm:pt>
    <dgm:pt modelId="{5EC03401-A683-486B-974F-F24A605E5568}" type="pres">
      <dgm:prSet presAssocID="{3803FC88-3E8E-4D6F-8DFA-26D839804A2F}" presName="horz1" presStyleCnt="0"/>
      <dgm:spPr/>
    </dgm:pt>
    <dgm:pt modelId="{BA76CC16-71CD-460F-B476-59B2006EDBB0}" type="pres">
      <dgm:prSet presAssocID="{3803FC88-3E8E-4D6F-8DFA-26D839804A2F}" presName="tx1" presStyleLbl="revTx" presStyleIdx="4" presStyleCnt="6" custScaleY="51275" custLinFactNeighborX="188" custLinFactNeighborY="13911"/>
      <dgm:spPr/>
      <dgm:t>
        <a:bodyPr/>
        <a:lstStyle/>
        <a:p>
          <a:endParaRPr lang="pt-BR"/>
        </a:p>
      </dgm:t>
    </dgm:pt>
    <dgm:pt modelId="{B4182D6D-1B04-47DB-A9CE-E299EC5FB10F}" type="pres">
      <dgm:prSet presAssocID="{3803FC88-3E8E-4D6F-8DFA-26D839804A2F}" presName="vert1" presStyleCnt="0"/>
      <dgm:spPr/>
    </dgm:pt>
    <dgm:pt modelId="{6D16FADF-9FC9-4320-8C58-496E3B35525C}" type="pres">
      <dgm:prSet presAssocID="{81B2C3C5-013C-45DD-81DE-2FD5BA6F97FD}" presName="thickLine" presStyleLbl="alignNode1" presStyleIdx="5" presStyleCnt="6"/>
      <dgm:spPr/>
    </dgm:pt>
    <dgm:pt modelId="{C76AFED4-D465-42AC-8841-0CD177EC90FE}" type="pres">
      <dgm:prSet presAssocID="{81B2C3C5-013C-45DD-81DE-2FD5BA6F97FD}" presName="horz1" presStyleCnt="0"/>
      <dgm:spPr/>
    </dgm:pt>
    <dgm:pt modelId="{8F1B2D23-DBB9-4865-AE62-358AB2737158}" type="pres">
      <dgm:prSet presAssocID="{81B2C3C5-013C-45DD-81DE-2FD5BA6F97FD}" presName="tx1" presStyleLbl="revTx" presStyleIdx="5" presStyleCnt="6"/>
      <dgm:spPr/>
    </dgm:pt>
    <dgm:pt modelId="{87275564-8183-4058-9CFD-0EAE51474247}" type="pres">
      <dgm:prSet presAssocID="{81B2C3C5-013C-45DD-81DE-2FD5BA6F97FD}" presName="vert1" presStyleCnt="0"/>
      <dgm:spPr/>
    </dgm:pt>
  </dgm:ptLst>
  <dgm:cxnLst>
    <dgm:cxn modelId="{7A3F66F2-96FE-4119-9022-8E5D4F706D50}" srcId="{C743F0BE-0C7B-457F-BA40-0D586212DE21}" destId="{81B2C3C5-013C-45DD-81DE-2FD5BA6F97FD}" srcOrd="5" destOrd="0" parTransId="{7938A2EE-664F-46E6-BA98-78DF5CDDDA0B}" sibTransId="{0497DA15-CC74-48AD-BAE4-FA885259432A}"/>
    <dgm:cxn modelId="{19CAD881-6C5B-4EDF-B54E-F81BBED46529}" type="presOf" srcId="{93AAF776-5B2C-403E-9B7D-8BF15278E6FC}" destId="{5861B58F-459E-47D5-BD18-D262D6E1927F}" srcOrd="0" destOrd="0" presId="urn:microsoft.com/office/officeart/2008/layout/LinedList"/>
    <dgm:cxn modelId="{7E1B2042-05E3-4EDE-B3E0-18D0D5F1AFCD}" srcId="{C743F0BE-0C7B-457F-BA40-0D586212DE21}" destId="{7D1FF7CD-20EF-4233-8966-583C9B56973A}" srcOrd="1" destOrd="0" parTransId="{35B5EC70-7778-4831-8AB4-26930297CE6B}" sibTransId="{6CE74F2B-FE45-4F4B-802A-4750EF4315FB}"/>
    <dgm:cxn modelId="{A01A19CC-7B56-41EC-BDAE-43531A7AAF9C}" srcId="{C743F0BE-0C7B-457F-BA40-0D586212DE21}" destId="{50DC404B-44E2-43A7-8312-648DE4A1447A}" srcOrd="3" destOrd="0" parTransId="{69016109-5244-464C-BAED-0EDBEC6EE95A}" sibTransId="{E3106792-E426-4B85-A608-EC0C6A1F4119}"/>
    <dgm:cxn modelId="{6EF404E2-A898-40B5-A1A6-98021F3B71B4}" type="presOf" srcId="{AB60465B-1EA6-4779-9A6E-678B483F0DDE}" destId="{C73FC18D-0849-47BA-9729-ED5A225BAF2C}" srcOrd="0" destOrd="0" presId="urn:microsoft.com/office/officeart/2008/layout/LinedList"/>
    <dgm:cxn modelId="{01356A16-BC37-4BA5-B703-18B0984B7EFC}" type="presOf" srcId="{3803FC88-3E8E-4D6F-8DFA-26D839804A2F}" destId="{BA76CC16-71CD-460F-B476-59B2006EDBB0}" srcOrd="0" destOrd="0" presId="urn:microsoft.com/office/officeart/2008/layout/LinedList"/>
    <dgm:cxn modelId="{C772F7BA-4B49-4C16-AD26-7034BA94E7D8}" srcId="{C743F0BE-0C7B-457F-BA40-0D586212DE21}" destId="{93AAF776-5B2C-403E-9B7D-8BF15278E6FC}" srcOrd="0" destOrd="0" parTransId="{7C004B6A-0FC7-43FB-8957-9038BE7ABA8C}" sibTransId="{8C7E6C3B-03A5-43E1-8E27-7196EFD87DD0}"/>
    <dgm:cxn modelId="{1C41CEE7-E5AF-4F71-AD70-F4755D98479D}" srcId="{C743F0BE-0C7B-457F-BA40-0D586212DE21}" destId="{3803FC88-3E8E-4D6F-8DFA-26D839804A2F}" srcOrd="4" destOrd="0" parTransId="{4A02BAB3-0E72-4474-AE3D-5A283792C6DF}" sibTransId="{FCC5B19A-341D-4FF0-B9E3-1DE68A4E7872}"/>
    <dgm:cxn modelId="{E8A81C96-7904-4515-9DBA-6BF64EC49F67}" type="presOf" srcId="{50DC404B-44E2-43A7-8312-648DE4A1447A}" destId="{A375293D-CC64-4536-8C4D-28A3F36FA724}" srcOrd="0" destOrd="0" presId="urn:microsoft.com/office/officeart/2008/layout/LinedList"/>
    <dgm:cxn modelId="{F47A09DD-B646-4746-96BA-35C8DE14CB43}" type="presOf" srcId="{7D1FF7CD-20EF-4233-8966-583C9B56973A}" destId="{B5834CF3-B0AD-404F-88B7-B5C0FC8BC430}" srcOrd="0" destOrd="0" presId="urn:microsoft.com/office/officeart/2008/layout/LinedList"/>
    <dgm:cxn modelId="{723F8A6B-6332-4206-BD07-2D8BB7276D4D}" type="presOf" srcId="{81B2C3C5-013C-45DD-81DE-2FD5BA6F97FD}" destId="{8F1B2D23-DBB9-4865-AE62-358AB2737158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937F5261-93FE-4B1B-B934-32763BEB3280}" srcId="{C743F0BE-0C7B-457F-BA40-0D586212DE21}" destId="{AB60465B-1EA6-4779-9A6E-678B483F0DDE}" srcOrd="2" destOrd="0" parTransId="{2F96A620-4354-48F7-BE68-D9CC2F38F7B6}" sibTransId="{61CD2095-9390-41C5-8F1A-502A5AB65212}"/>
    <dgm:cxn modelId="{DB302E15-8052-48C9-A554-104F9B23C17E}" type="presParOf" srcId="{2CB6222E-48F1-490C-ADBA-B25F5090B21F}" destId="{CB392A76-871C-454E-AC9F-B05E895F7FFF}" srcOrd="0" destOrd="0" presId="urn:microsoft.com/office/officeart/2008/layout/LinedList"/>
    <dgm:cxn modelId="{63681660-71C8-46EA-9569-709F7E8546FA}" type="presParOf" srcId="{2CB6222E-48F1-490C-ADBA-B25F5090B21F}" destId="{FE96C01D-5F76-40C2-8C64-63085D5856C4}" srcOrd="1" destOrd="0" presId="urn:microsoft.com/office/officeart/2008/layout/LinedList"/>
    <dgm:cxn modelId="{D6517A6F-BA87-4F7D-A828-10D0AA92697A}" type="presParOf" srcId="{FE96C01D-5F76-40C2-8C64-63085D5856C4}" destId="{5861B58F-459E-47D5-BD18-D262D6E1927F}" srcOrd="0" destOrd="0" presId="urn:microsoft.com/office/officeart/2008/layout/LinedList"/>
    <dgm:cxn modelId="{D0A3F51A-C0C9-477F-AE9A-CA1D731B1B3C}" type="presParOf" srcId="{FE96C01D-5F76-40C2-8C64-63085D5856C4}" destId="{4460D54A-9C6A-469D-A4C3-F9B24B9C65E6}" srcOrd="1" destOrd="0" presId="urn:microsoft.com/office/officeart/2008/layout/LinedList"/>
    <dgm:cxn modelId="{B43F1677-8A76-4AFF-833B-240499203824}" type="presParOf" srcId="{2CB6222E-48F1-490C-ADBA-B25F5090B21F}" destId="{3B5EC42D-4519-45E3-AFBF-20EE3417C78E}" srcOrd="2" destOrd="0" presId="urn:microsoft.com/office/officeart/2008/layout/LinedList"/>
    <dgm:cxn modelId="{FA30FC7F-BC9C-4576-BA13-EC2F43C02295}" type="presParOf" srcId="{2CB6222E-48F1-490C-ADBA-B25F5090B21F}" destId="{1F164A9D-DFB3-44D9-AEEF-C7604EF0AD30}" srcOrd="3" destOrd="0" presId="urn:microsoft.com/office/officeart/2008/layout/LinedList"/>
    <dgm:cxn modelId="{1B43E040-90DA-4468-8C5C-A815CAE14B15}" type="presParOf" srcId="{1F164A9D-DFB3-44D9-AEEF-C7604EF0AD30}" destId="{B5834CF3-B0AD-404F-88B7-B5C0FC8BC430}" srcOrd="0" destOrd="0" presId="urn:microsoft.com/office/officeart/2008/layout/LinedList"/>
    <dgm:cxn modelId="{C50BA769-203A-44EB-8217-AB4A354A3B87}" type="presParOf" srcId="{1F164A9D-DFB3-44D9-AEEF-C7604EF0AD30}" destId="{F96276D8-1AE3-41B7-BA61-AB500142E5D9}" srcOrd="1" destOrd="0" presId="urn:microsoft.com/office/officeart/2008/layout/LinedList"/>
    <dgm:cxn modelId="{1796C291-71BC-4EAC-90DD-ABB22B2891FC}" type="presParOf" srcId="{2CB6222E-48F1-490C-ADBA-B25F5090B21F}" destId="{B0D129BD-6118-49CA-B0BA-F487D802A050}" srcOrd="4" destOrd="0" presId="urn:microsoft.com/office/officeart/2008/layout/LinedList"/>
    <dgm:cxn modelId="{A7E549C6-C996-49C1-B831-A413E84C3912}" type="presParOf" srcId="{2CB6222E-48F1-490C-ADBA-B25F5090B21F}" destId="{42B64145-BBED-469B-824F-EFA6B5AEB9F6}" srcOrd="5" destOrd="0" presId="urn:microsoft.com/office/officeart/2008/layout/LinedList"/>
    <dgm:cxn modelId="{D68BF85D-D90B-45CD-98C9-86B114070F02}" type="presParOf" srcId="{42B64145-BBED-469B-824F-EFA6B5AEB9F6}" destId="{C73FC18D-0849-47BA-9729-ED5A225BAF2C}" srcOrd="0" destOrd="0" presId="urn:microsoft.com/office/officeart/2008/layout/LinedList"/>
    <dgm:cxn modelId="{FB664D93-491C-4F51-AE01-F37E43F486F7}" type="presParOf" srcId="{42B64145-BBED-469B-824F-EFA6B5AEB9F6}" destId="{95A84A81-D74A-4458-BC88-78E130C523C1}" srcOrd="1" destOrd="0" presId="urn:microsoft.com/office/officeart/2008/layout/LinedList"/>
    <dgm:cxn modelId="{52F7127B-0428-4BB2-ADEF-A323A84E01FD}" type="presParOf" srcId="{2CB6222E-48F1-490C-ADBA-B25F5090B21F}" destId="{997F291F-E3D5-4747-B2E7-8C0F011265F6}" srcOrd="6" destOrd="0" presId="urn:microsoft.com/office/officeart/2008/layout/LinedList"/>
    <dgm:cxn modelId="{4BF0D427-37EE-4AFD-A344-36AC81BA9F83}" type="presParOf" srcId="{2CB6222E-48F1-490C-ADBA-B25F5090B21F}" destId="{CC16209B-3578-46D9-B593-02DCD9ABC3C1}" srcOrd="7" destOrd="0" presId="urn:microsoft.com/office/officeart/2008/layout/LinedList"/>
    <dgm:cxn modelId="{B39E54C4-AC43-4C98-9E0C-0609BE8B9590}" type="presParOf" srcId="{CC16209B-3578-46D9-B593-02DCD9ABC3C1}" destId="{A375293D-CC64-4536-8C4D-28A3F36FA724}" srcOrd="0" destOrd="0" presId="urn:microsoft.com/office/officeart/2008/layout/LinedList"/>
    <dgm:cxn modelId="{65BF99FA-3328-49E0-8607-9B4E521C2A28}" type="presParOf" srcId="{CC16209B-3578-46D9-B593-02DCD9ABC3C1}" destId="{A69E25E5-0ED0-42CC-9CF6-B3FB7AB59296}" srcOrd="1" destOrd="0" presId="urn:microsoft.com/office/officeart/2008/layout/LinedList"/>
    <dgm:cxn modelId="{2CD16076-97F1-4E43-A9F8-F4BC06835454}" type="presParOf" srcId="{2CB6222E-48F1-490C-ADBA-B25F5090B21F}" destId="{679172CF-3602-4DC7-95A3-16547EE21288}" srcOrd="8" destOrd="0" presId="urn:microsoft.com/office/officeart/2008/layout/LinedList"/>
    <dgm:cxn modelId="{C7AC503C-BC12-46E6-BEF4-706CF5FBB2FE}" type="presParOf" srcId="{2CB6222E-48F1-490C-ADBA-B25F5090B21F}" destId="{5EC03401-A683-486B-974F-F24A605E5568}" srcOrd="9" destOrd="0" presId="urn:microsoft.com/office/officeart/2008/layout/LinedList"/>
    <dgm:cxn modelId="{CF0C3F51-AC83-4F34-8201-7E4BBBCD431A}" type="presParOf" srcId="{5EC03401-A683-486B-974F-F24A605E5568}" destId="{BA76CC16-71CD-460F-B476-59B2006EDBB0}" srcOrd="0" destOrd="0" presId="urn:microsoft.com/office/officeart/2008/layout/LinedList"/>
    <dgm:cxn modelId="{33BA5A0D-978A-4F73-A3D3-860B7C5E1264}" type="presParOf" srcId="{5EC03401-A683-486B-974F-F24A605E5568}" destId="{B4182D6D-1B04-47DB-A9CE-E299EC5FB10F}" srcOrd="1" destOrd="0" presId="urn:microsoft.com/office/officeart/2008/layout/LinedList"/>
    <dgm:cxn modelId="{69E32A22-CF21-4ABC-9C90-96AC8DFB2B6C}" type="presParOf" srcId="{2CB6222E-48F1-490C-ADBA-B25F5090B21F}" destId="{6D16FADF-9FC9-4320-8C58-496E3B35525C}" srcOrd="10" destOrd="0" presId="urn:microsoft.com/office/officeart/2008/layout/LinedList"/>
    <dgm:cxn modelId="{1973DA2B-16C4-439D-8612-840606077D35}" type="presParOf" srcId="{2CB6222E-48F1-490C-ADBA-B25F5090B21F}" destId="{C76AFED4-D465-42AC-8841-0CD177EC90FE}" srcOrd="11" destOrd="0" presId="urn:microsoft.com/office/officeart/2008/layout/LinedList"/>
    <dgm:cxn modelId="{693D4129-A665-4DA2-A10D-A88610E9A171}" type="presParOf" srcId="{C76AFED4-D465-42AC-8841-0CD177EC90FE}" destId="{8F1B2D23-DBB9-4865-AE62-358AB2737158}" srcOrd="0" destOrd="0" presId="urn:microsoft.com/office/officeart/2008/layout/LinedList"/>
    <dgm:cxn modelId="{4C53AD98-3829-48E6-9030-380CD21BED95}" type="presParOf" srcId="{C76AFED4-D465-42AC-8841-0CD177EC90FE}" destId="{87275564-8183-4058-9CFD-0EAE5147424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92A76-871C-454E-AC9F-B05E895F7FFF}">
      <dsp:nvSpPr>
        <dsp:cNvPr id="0" name=""/>
        <dsp:cNvSpPr/>
      </dsp:nvSpPr>
      <dsp:spPr>
        <a:xfrm>
          <a:off x="0" y="11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61B58F-459E-47D5-BD18-D262D6E1927F}">
      <dsp:nvSpPr>
        <dsp:cNvPr id="0" name=""/>
        <dsp:cNvSpPr/>
      </dsp:nvSpPr>
      <dsp:spPr>
        <a:xfrm>
          <a:off x="0" y="118"/>
          <a:ext cx="6561436" cy="610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/>
            <a:t>Mateus 7:24-27</a:t>
          </a:r>
          <a:endParaRPr lang="pt-BR" sz="1600" b="1" kern="1200" dirty="0"/>
        </a:p>
      </dsp:txBody>
      <dsp:txXfrm>
        <a:off x="0" y="118"/>
        <a:ext cx="6561436" cy="610260"/>
      </dsp:txXfrm>
    </dsp:sp>
    <dsp:sp modelId="{3B5EC42D-4519-45E3-AFBF-20EE3417C78E}">
      <dsp:nvSpPr>
        <dsp:cNvPr id="0" name=""/>
        <dsp:cNvSpPr/>
      </dsp:nvSpPr>
      <dsp:spPr>
        <a:xfrm>
          <a:off x="0" y="61037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834CF3-B0AD-404F-88B7-B5C0FC8BC430}">
      <dsp:nvSpPr>
        <dsp:cNvPr id="0" name=""/>
        <dsp:cNvSpPr/>
      </dsp:nvSpPr>
      <dsp:spPr>
        <a:xfrm>
          <a:off x="0" y="610379"/>
          <a:ext cx="6561436" cy="684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/>
            <a:t>24. Portanto, quem ouve estas minhas palavras e as pratica é como um homem prudente que construiu a sua casa sobre a rocha.</a:t>
          </a:r>
          <a:endParaRPr lang="pt-BR" sz="1600" b="1" kern="1200" dirty="0"/>
        </a:p>
      </dsp:txBody>
      <dsp:txXfrm>
        <a:off x="0" y="610379"/>
        <a:ext cx="6561436" cy="684412"/>
      </dsp:txXfrm>
    </dsp:sp>
    <dsp:sp modelId="{B0D129BD-6118-49CA-B0BA-F487D802A050}">
      <dsp:nvSpPr>
        <dsp:cNvPr id="0" name=""/>
        <dsp:cNvSpPr/>
      </dsp:nvSpPr>
      <dsp:spPr>
        <a:xfrm>
          <a:off x="0" y="129479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73FC18D-0849-47BA-9729-ED5A225BAF2C}">
      <dsp:nvSpPr>
        <dsp:cNvPr id="0" name=""/>
        <dsp:cNvSpPr/>
      </dsp:nvSpPr>
      <dsp:spPr>
        <a:xfrm>
          <a:off x="0" y="1294791"/>
          <a:ext cx="6166043" cy="9582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/>
            <a:t>25. Caiu a chuva, transbordaram os rios, sopraram os ventos e deram contra aquela casa, e ela não caiu, porque tinha seus alicerces na rocha.</a:t>
          </a:r>
          <a:endParaRPr lang="pt-BR" sz="1600" b="1" kern="1200" dirty="0"/>
        </a:p>
      </dsp:txBody>
      <dsp:txXfrm>
        <a:off x="0" y="1294791"/>
        <a:ext cx="6166043" cy="958239"/>
      </dsp:txXfrm>
    </dsp:sp>
    <dsp:sp modelId="{997F291F-E3D5-4747-B2E7-8C0F011265F6}">
      <dsp:nvSpPr>
        <dsp:cNvPr id="0" name=""/>
        <dsp:cNvSpPr/>
      </dsp:nvSpPr>
      <dsp:spPr>
        <a:xfrm>
          <a:off x="0" y="225303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375293D-CC64-4536-8C4D-28A3F36FA724}">
      <dsp:nvSpPr>
        <dsp:cNvPr id="0" name=""/>
        <dsp:cNvSpPr/>
      </dsp:nvSpPr>
      <dsp:spPr>
        <a:xfrm>
          <a:off x="0" y="2398380"/>
          <a:ext cx="6561436" cy="724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/>
            <a:t>26. Mas quem ouve estas minhas palavras e não as pratica é como um insensato que construiu a sua casa sobre a areia.</a:t>
          </a:r>
          <a:endParaRPr lang="pt-BR" sz="1600" b="1" kern="1200" dirty="0"/>
        </a:p>
      </dsp:txBody>
      <dsp:txXfrm>
        <a:off x="0" y="2398380"/>
        <a:ext cx="6561436" cy="724564"/>
      </dsp:txXfrm>
    </dsp:sp>
    <dsp:sp modelId="{679172CF-3602-4DC7-95A3-16547EE21288}">
      <dsp:nvSpPr>
        <dsp:cNvPr id="0" name=""/>
        <dsp:cNvSpPr/>
      </dsp:nvSpPr>
      <dsp:spPr>
        <a:xfrm>
          <a:off x="0" y="297759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76CC16-71CD-460F-B476-59B2006EDBB0}">
      <dsp:nvSpPr>
        <dsp:cNvPr id="0" name=""/>
        <dsp:cNvSpPr/>
      </dsp:nvSpPr>
      <dsp:spPr>
        <a:xfrm>
          <a:off x="0" y="3166105"/>
          <a:ext cx="6561436" cy="694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/>
            <a:t>27. </a:t>
          </a:r>
          <a:r>
            <a:rPr lang="pt-BR" sz="1600" b="1" kern="1200" dirty="0"/>
            <a:t>Caiu a chuva, transbordaram os rios, sopraram os ventos e deram contra aquela casa, e ela caiu. E foi grande a sua queda.</a:t>
          </a:r>
          <a:endParaRPr lang="pt-BR" sz="1600" b="1" kern="1200" dirty="0"/>
        </a:p>
      </dsp:txBody>
      <dsp:txXfrm>
        <a:off x="0" y="3166105"/>
        <a:ext cx="6561436" cy="694833"/>
      </dsp:txXfrm>
    </dsp:sp>
    <dsp:sp modelId="{6D16FADF-9FC9-4320-8C58-496E3B35525C}">
      <dsp:nvSpPr>
        <dsp:cNvPr id="0" name=""/>
        <dsp:cNvSpPr/>
      </dsp:nvSpPr>
      <dsp:spPr>
        <a:xfrm>
          <a:off x="0" y="367242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F1B2D23-DBB9-4865-AE62-358AB2737158}">
      <dsp:nvSpPr>
        <dsp:cNvPr id="0" name=""/>
        <dsp:cNvSpPr/>
      </dsp:nvSpPr>
      <dsp:spPr>
        <a:xfrm>
          <a:off x="0" y="3672429"/>
          <a:ext cx="6561436" cy="1355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b="1" kern="1200" dirty="0"/>
        </a:p>
      </dsp:txBody>
      <dsp:txXfrm>
        <a:off x="0" y="3672429"/>
        <a:ext cx="6561436" cy="1355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10/05/2022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6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35" y="619512"/>
            <a:ext cx="6993922" cy="562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572089" y="5001297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lang="pt-BR" altLang="pt-BR" sz="200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 </a:t>
            </a:r>
            <a: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085488"/>
            <a:ext cx="6737336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87475" y="1396117"/>
            <a:ext cx="65255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INTEGRIDADE: O MUNDO VENDO CRISTO EM VOCÊ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1" y="619512"/>
            <a:ext cx="4286250" cy="58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11740" y="3500141"/>
            <a:ext cx="2592098" cy="313454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b="1" dirty="0">
                <a:latin typeface="Arial Black" pitchFamily="34" charset="0"/>
              </a:rPr>
              <a:t>Assim resplandeça a vossa luz diante dos homens, para que vejam as vossas boas obras e glorifiquem a vosso Pai, que está nos céus". </a:t>
            </a:r>
            <a:r>
              <a:rPr lang="pt-BR" b="1" dirty="0" err="1">
                <a:latin typeface="Arial Black" pitchFamily="34" charset="0"/>
              </a:rPr>
              <a:t>Mt</a:t>
            </a:r>
            <a:r>
              <a:rPr lang="pt-BR" b="1" dirty="0">
                <a:latin typeface="Arial Black" pitchFamily="34" charset="0"/>
              </a:rPr>
              <a:t> 5.16</a:t>
            </a:r>
            <a:endParaRPr lang="pt-BR" sz="1600" b="1" dirty="0"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410464" y="3566415"/>
            <a:ext cx="2520081" cy="31345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pt-BR" sz="24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pt-BR" sz="2400" b="1" dirty="0" smtClean="0">
                <a:latin typeface="Arial Black" pitchFamily="34" charset="0"/>
                <a:cs typeface="Times New Roman" pitchFamily="18" charset="0"/>
              </a:rPr>
              <a:t>O </a:t>
            </a:r>
            <a:r>
              <a:rPr lang="pt-BR" sz="2400" b="1" dirty="0">
                <a:latin typeface="Arial Black" pitchFamily="34" charset="0"/>
                <a:cs typeface="Times New Roman" pitchFamily="18" charset="0"/>
              </a:rPr>
              <a:t>mundo enxerga Cristo em nossa maneira de viver.</a:t>
            </a:r>
          </a:p>
          <a:p>
            <a:pPr algn="ctr"/>
            <a:endParaRPr lang="pt-BR" sz="2000" b="1" dirty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pt-BR" sz="2000" b="1" dirty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pt-BR" sz="20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47006" y="3381749"/>
            <a:ext cx="2760148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Compreender que nossa vida deve ser edificada em Cristo;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Conscientizar que a Palavra de Deus deve ser o nosso manual de conduta;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-Entender que fomos chamados para fazer a diferença.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29028" y="2931482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212501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410464" y="2948171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7" y="2911862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152" y="2315846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2051216"/>
            <a:ext cx="860646" cy="86064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6105" y="638746"/>
            <a:ext cx="7759754" cy="124690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INTEGRIDADE: O MUNDO VENDO CRISTO EM VOCÊ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9059025" y="447410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163" y="2303141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150116" y="2861424"/>
            <a:ext cx="2410660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381749"/>
            <a:ext cx="2449707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Oremos para que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 luz Jesus brilhe através das nossas atitudes a cada dia.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AFDBC0CC-8AA0-4FA7-BEF4-2326FBBABBB4}"/>
              </a:ext>
            </a:extLst>
          </p:cNvPr>
          <p:cNvSpPr txBox="1"/>
          <p:nvPr/>
        </p:nvSpPr>
        <p:spPr>
          <a:xfrm>
            <a:off x="10058652" y="3381749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588132" y="1911467"/>
            <a:ext cx="34687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Referência: : Mateus 7: 24 -27</a:t>
            </a: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914" y="147354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7807115"/>
              </p:ext>
            </p:extLst>
          </p:nvPr>
        </p:nvGraphicFramePr>
        <p:xfrm>
          <a:off x="5226910" y="1076578"/>
          <a:ext cx="6561436" cy="502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5" y="1062679"/>
            <a:ext cx="4757351" cy="3941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327348" y="1423106"/>
            <a:ext cx="5665679" cy="446599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Como discípulos de Cristo, temos a grande responsabilidade de ser testemunhas vivas de Deus. </a:t>
            </a:r>
            <a:endParaRPr lang="pt-BR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Toda </a:t>
            </a:r>
            <a:r>
              <a:rPr lang="pt-BR" sz="28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nossa maneira de viver deve revelar Cristo em nossa vida, ou seja, o mundo precisa ver Cristo em nós.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6096000" y="3166511"/>
            <a:ext cx="799070" cy="576072"/>
          </a:xfrm>
          <a:prstGeom prst="leftRight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401" y="1423106"/>
            <a:ext cx="4772768" cy="3952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52519" y="1604843"/>
            <a:ext cx="562232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dirty="0">
                <a:latin typeface="Arial Black" pitchFamily="34" charset="0"/>
              </a:rPr>
              <a:t>"Fomos chamados para refletir a luz de Jesus no mundo".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7" y="932934"/>
            <a:ext cx="5832389" cy="5053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7058752" cy="1150457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</a:t>
            </a: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pt-BR" sz="31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AMOR: O DIVISOR DE ÁGUAS</a:t>
            </a:r>
            <a:endParaRPr lang="pt-BR" sz="27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643319"/>
            <a:ext cx="5724270" cy="436206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just">
              <a:buNone/>
            </a:pP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Toda a nossa vida deve ser estruturada na pessoa de Cristo. A Bíblia diz que Cristo é a pedra de esquina (1Pe 2.6). 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 a construção feita sobre o fundamento, que é Cristo, não será abalada, mesmo diante das intempéries da vida.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770" y="195588"/>
            <a:ext cx="10738025" cy="90628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75731" y="409371"/>
            <a:ext cx="10880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ALICERÇADOS EM CRISTO</a:t>
            </a:r>
            <a:endParaRPr lang="pt-BR" sz="2800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pt-BR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59" y="1458096"/>
            <a:ext cx="5405266" cy="4723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583" y="1013253"/>
            <a:ext cx="5453449" cy="55907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1.1. 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Cuidado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com a base de sua construção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41303" y="889686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sz="20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1.2. </a:t>
            </a:r>
            <a:r>
              <a:rPr lang="pt-BR" sz="20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Vivendo em Cristo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28365" y="234778"/>
            <a:ext cx="9656785" cy="6796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</a:pP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1 - </a:t>
            </a: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ALICERÇADOS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EM CRISTO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6" y="1640659"/>
            <a:ext cx="5552305" cy="49061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Toda a construção é feita em cima de uma base e, dependendo da estrutura, pode-se construir vários pavimentos.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Jesus exorta Seus discípulos a examinar o lugar em que eles estão </a:t>
            </a:r>
            <a:r>
              <a:rPr lang="pt-BR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construindo. Portanto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Palavra de Deus deve ser o nosso alicerce.</a:t>
            </a:r>
            <a:endParaRPr lang="pt-BR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1" y="1640659"/>
            <a:ext cx="5671753" cy="480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vida do cristão se torna suave e o seu fardo, leve desde que aceita a Jesus como Salvador, pois somos regidos por Ele e por Sua Palavra.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Apóstolo chega a dizer que em Cristo somos mais do que vencedores (</a:t>
            </a:r>
            <a:r>
              <a:rPr lang="pt-BR" sz="24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Rm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8.37).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possamos desapegar de nosso querer e viver inteira e incondicionalmente em Deus.</a:t>
            </a:r>
            <a:endParaRPr lang="pt-BR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5869459" y="2104662"/>
            <a:ext cx="6067167" cy="2743200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"Nós somos as Bíblias que o mundo está lendo; nós somos os sermões que o mundo está prestando atenção" </a:t>
            </a:r>
            <a:endParaRPr lang="pt-BR" sz="24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Pr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. Billy Graham</a:t>
            </a:r>
          </a:p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33" y="1277465"/>
            <a:ext cx="5477088" cy="3998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85" y="270212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FORJADOS PELA PALAVRA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394918" y="1503568"/>
            <a:ext cx="5601729" cy="445583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latin typeface="Arial" pitchFamily="34" charset="0"/>
                <a:cs typeface="Arial" pitchFamily="34" charset="0"/>
              </a:rPr>
              <a:t>A Palavra de Deus aliada à pessoa do Espírito Santo é o meio pelo qual Deus opera em nosso ser, para que possamos ser moldados conforme a Sua vontade. Embora estejamos num mundo corrompido, a nossa vida precisa ser influenciada pelos ditames divinos.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21" y="3371918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8" y="1433384"/>
            <a:ext cx="6107798" cy="487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709720" y="1044349"/>
            <a:ext cx="5226907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 smtClean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</a:t>
            </a:r>
            <a:r>
              <a:rPr lang="pt-BR" sz="2000" dirty="0" smtClean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A </a:t>
            </a: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Verdade de Deus liberta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–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FORJADOS PELA </a:t>
            </a:r>
            <a:r>
              <a:rPr lang="pt-BR" sz="24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PALAVRA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782965"/>
            <a:ext cx="5787082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3200" b="1" dirty="0">
                <a:latin typeface="Arial" pitchFamily="34" charset="0"/>
                <a:cs typeface="Arial" pitchFamily="34" charset="0"/>
              </a:rPr>
              <a:t>Vivemos numa sociedade que é dominada pelas inverdades e que não possui absolutos, ou seja, cada verdade apresenta um ponto de vista diferente. </a:t>
            </a:r>
            <a:endParaRPr lang="pt-BR" sz="32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Aja 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que houver, não podemos abrir mão da verdade!</a:t>
            </a:r>
            <a:endParaRPr lang="pt-BR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50792"/>
            <a:ext cx="5733534" cy="44627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chemeClr val="bg1"/>
                </a:solidFill>
              </a:rPr>
              <a:t>Jesus, conforme registrado por João, Se manifestou cheio de graça e de verdade (</a:t>
            </a:r>
            <a:r>
              <a:rPr lang="pt-BR" sz="2400" b="1" dirty="0" err="1">
                <a:solidFill>
                  <a:schemeClr val="bg1"/>
                </a:solidFill>
              </a:rPr>
              <a:t>Jo</a:t>
            </a:r>
            <a:r>
              <a:rPr lang="pt-BR" sz="2400" b="1" dirty="0">
                <a:solidFill>
                  <a:schemeClr val="bg1"/>
                </a:solidFill>
              </a:rPr>
              <a:t> 1.14). A Verdade tem o poder de libertar, de tirar as escamas da mentira e proporcionar ao ser humano a </a:t>
            </a:r>
            <a:r>
              <a:rPr lang="pt-BR" sz="2400" b="1" dirty="0" smtClean="0">
                <a:solidFill>
                  <a:schemeClr val="bg1"/>
                </a:solidFill>
              </a:rPr>
              <a:t>liberdade </a:t>
            </a:r>
            <a:r>
              <a:rPr lang="pt-BR" sz="2400" b="1" dirty="0">
                <a:solidFill>
                  <a:schemeClr val="bg1"/>
                </a:solidFill>
              </a:rPr>
              <a:t>em Cristo Jesus. </a:t>
            </a:r>
            <a:r>
              <a:rPr lang="pt-BR" sz="2800" b="1" dirty="0" smtClean="0">
                <a:solidFill>
                  <a:srgbClr val="FFFF00"/>
                </a:solidFill>
              </a:rPr>
              <a:t>Somente </a:t>
            </a:r>
            <a:r>
              <a:rPr lang="pt-BR" sz="2800" b="1" dirty="0">
                <a:solidFill>
                  <a:srgbClr val="FFFF00"/>
                </a:solidFill>
              </a:rPr>
              <a:t>por intermédio da Verdade de Deus é que o homem pode ser liberto deste viver profano, tornando-se nova criatura em Cristo Jesus</a:t>
            </a:r>
            <a:r>
              <a:rPr lang="pt-BR" sz="2800" b="1" dirty="0" smtClean="0">
                <a:solidFill>
                  <a:srgbClr val="FFFF00"/>
                </a:solidFill>
              </a:rPr>
              <a:t>.</a:t>
            </a:r>
            <a:endParaRPr lang="pt-BR" sz="2800" b="1" dirty="0">
              <a:solidFill>
                <a:srgbClr val="FFFF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6518" y="1004882"/>
            <a:ext cx="6689125" cy="639762"/>
          </a:xfrm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Vivendo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Verdade em meio ao relativismo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1" y="677497"/>
            <a:ext cx="11638049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-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NA </a:t>
            </a: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CONTRAMÃO DO MUNDO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886" y="1763285"/>
            <a:ext cx="5704704" cy="4612801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4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recomendação bíblica é que os cristãos não podem moldar a sua vida pela forma do mundo, mas sim impactá-lo com a Verdade da Palavra. A cada dia que passa, torna-se mais urgente a nossa missão de temperar este mundo, pois somos sal da terra e luz do mundo (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5.13,14</a:t>
            </a: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pt-BR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642" y="1800226"/>
            <a:ext cx="5009679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sz="24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NA </a:t>
            </a: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CONTRAMÃO DO MUNDO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22420" y="1747540"/>
            <a:ext cx="5609968" cy="44012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Paulo é categórico ao dizer: "Não vos conformeis com este mundo, mas transformais-vos pela renovação da vossa mente..., </a:t>
            </a:r>
            <a:r>
              <a:rPr lang="pt-BR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Rm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12.2.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 nosso dever resplandecer como astros do mundo no meio de uma geração perversa e corrompida (</a:t>
            </a:r>
            <a:r>
              <a:rPr lang="pt-BR" sz="28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Fp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2.15). 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120708" y="1577556"/>
            <a:ext cx="5679989" cy="5078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O mundo possui valores morais deturpados, por isso vigora a mentira, o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adultério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, a corrupção e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etc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Como discípulos de Cristo e filhos de Deus, é necessário viver conforme os padrões do Reino e assim experimentar a boa, agradável e perfeita vontade de Deus em nossa vida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 (</a:t>
            </a:r>
            <a:r>
              <a:rPr lang="pt-BR" sz="2400" b="1" dirty="0" err="1">
                <a:latin typeface="Arial" pitchFamily="34" charset="0"/>
                <a:cs typeface="Arial" pitchFamily="34" charset="0"/>
              </a:rPr>
              <a:t>Rm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 12.2).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5" y="1047923"/>
            <a:ext cx="4706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Transformar sim; conformar não!</a:t>
            </a:r>
            <a:endParaRPr lang="pt-BR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288392" y="1005531"/>
            <a:ext cx="5734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</a:t>
            </a:r>
            <a:r>
              <a:rPr lang="pt-BR" sz="2000" b="1" dirty="0" smtClean="0">
                <a:latin typeface="Georgia" pitchFamily="18" charset="0"/>
              </a:rPr>
              <a:t>Priorizando </a:t>
            </a:r>
            <a:r>
              <a:rPr lang="pt-BR" sz="2000" b="1" dirty="0">
                <a:latin typeface="Georgia" pitchFamily="18" charset="0"/>
              </a:rPr>
              <a:t>os valores do Reino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7. </a:t>
            </a:r>
            <a:r>
              <a:rPr lang="pt-BR" dirty="0" smtClean="0"/>
              <a:t>2°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79429" y="1809087"/>
            <a:ext cx="5056398" cy="3890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Ao sermos transformados pelo caráter de Cristo, temos a firmeza de combater os valores mundanos e contraditórios à Palavra de Deus.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868" y="741405"/>
            <a:ext cx="5562128" cy="5461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4384</TotalTime>
  <Words>759</Words>
  <Application>Microsoft Office PowerPoint</Application>
  <PresentationFormat>Personalizar</PresentationFormat>
  <Paragraphs>84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– AMOR: O DIVISOR DE ÁGUAS</vt:lpstr>
      <vt:lpstr>1 - ALICERÇADOS EM CRISTO</vt:lpstr>
      <vt:lpstr>Apresentação do PowerPoint</vt:lpstr>
      <vt:lpstr>2 -  FORJADOS PELA PALAVRA</vt:lpstr>
      <vt:lpstr>2 – FORJADOS PELA PALAVRA</vt:lpstr>
      <vt:lpstr>3 - NA CONTRAMÃO DO MUNDO</vt:lpstr>
      <vt:lpstr>3 - NA CONTRAMÃO DO MUNDO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158</cp:revision>
  <dcterms:created xsi:type="dcterms:W3CDTF">2021-10-01T12:08:12Z</dcterms:created>
  <dcterms:modified xsi:type="dcterms:W3CDTF">2022-05-10T22:53:35Z</dcterms:modified>
</cp:coreProperties>
</file>