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611456C-7F0D-4180-BF68-6933A88A25FC}">
      <dgm:prSet custT="1"/>
      <dgm:spPr/>
      <dgm:t>
        <a:bodyPr/>
        <a:lstStyle/>
        <a:p>
          <a:r>
            <a:rPr lang="pt-BR" sz="1100" dirty="0"/>
            <a:t>20. Então se aproximou dele a mãe dos filhos de </a:t>
          </a:r>
          <a:r>
            <a:rPr lang="pt-BR" sz="1100" dirty="0" err="1"/>
            <a:t>Zebedeu</a:t>
          </a:r>
          <a:r>
            <a:rPr lang="pt-BR" sz="1100" dirty="0"/>
            <a:t>, com seus filhos, adorando-o, e fazendo-lhe um pedido.</a:t>
          </a:r>
          <a:endParaRPr lang="pt-BR" sz="1100" dirty="0"/>
        </a:p>
      </dgm:t>
    </dgm:pt>
    <dgm:pt modelId="{BAD38818-8F2B-4EF8-84C1-BC5A4BD9E0B9}" type="parTrans" cxnId="{5EAA071A-C20F-456B-857E-1D87FA914EB5}">
      <dgm:prSet/>
      <dgm:spPr/>
      <dgm:t>
        <a:bodyPr/>
        <a:lstStyle/>
        <a:p>
          <a:endParaRPr lang="pt-BR"/>
        </a:p>
      </dgm:t>
    </dgm:pt>
    <dgm:pt modelId="{C9B695F3-0810-4ACE-BD20-EFB150A129B7}" type="sibTrans" cxnId="{5EAA071A-C20F-456B-857E-1D87FA914EB5}">
      <dgm:prSet/>
      <dgm:spPr/>
      <dgm:t>
        <a:bodyPr/>
        <a:lstStyle/>
        <a:p>
          <a:endParaRPr lang="pt-BR"/>
        </a:p>
      </dgm:t>
    </dgm:pt>
    <dgm:pt modelId="{123B907F-B9FC-44DA-B4B5-6CE1E8B68BF4}">
      <dgm:prSet custT="1"/>
      <dgm:spPr/>
      <dgm:t>
        <a:bodyPr/>
        <a:lstStyle/>
        <a:p>
          <a:r>
            <a:rPr lang="pt-BR" sz="1100" dirty="0"/>
            <a:t>21. E ele diz-lhe: Que queres? Ela respondeu: Dize que estes meus dois filhos se assentem, um à tua direita e outro à tua esquerda, no teu reino.</a:t>
          </a:r>
          <a:endParaRPr lang="pt-BR" sz="1100" dirty="0"/>
        </a:p>
      </dgm:t>
    </dgm:pt>
    <dgm:pt modelId="{C58BA9EF-5C01-406F-AE28-960F28BF7655}" type="parTrans" cxnId="{914C7ED0-AF96-4024-A69D-B2D2A7719371}">
      <dgm:prSet/>
      <dgm:spPr/>
      <dgm:t>
        <a:bodyPr/>
        <a:lstStyle/>
        <a:p>
          <a:endParaRPr lang="pt-BR"/>
        </a:p>
      </dgm:t>
    </dgm:pt>
    <dgm:pt modelId="{3E319FBE-0423-4463-912D-2FFE8A0A0BD8}" type="sibTrans" cxnId="{914C7ED0-AF96-4024-A69D-B2D2A7719371}">
      <dgm:prSet/>
      <dgm:spPr/>
      <dgm:t>
        <a:bodyPr/>
        <a:lstStyle/>
        <a:p>
          <a:endParaRPr lang="pt-BR"/>
        </a:p>
      </dgm:t>
    </dgm:pt>
    <dgm:pt modelId="{056164DF-435E-44E4-86A0-AADAC18218FD}">
      <dgm:prSet custT="1"/>
      <dgm:spPr/>
      <dgm:t>
        <a:bodyPr/>
        <a:lstStyle/>
        <a:p>
          <a:r>
            <a:rPr lang="pt-BR" sz="1100" dirty="0"/>
            <a:t>22. Jesus, porém, respondendo, disse: Não sabeis o que pedis. Podeis vós beber o cálice que eu hei de beber, e ser batizados com o batismo com que eu sou batizado? Dizem-lhe eles: Podemos.</a:t>
          </a:r>
          <a:endParaRPr lang="pt-BR" sz="1100" dirty="0"/>
        </a:p>
      </dgm:t>
    </dgm:pt>
    <dgm:pt modelId="{B8DC765E-0BFF-4E36-BA16-F13C06D7F0B9}" type="parTrans" cxnId="{8AFDA53B-ACCA-4E78-A3DA-E23D078F9B98}">
      <dgm:prSet/>
      <dgm:spPr/>
      <dgm:t>
        <a:bodyPr/>
        <a:lstStyle/>
        <a:p>
          <a:endParaRPr lang="pt-BR"/>
        </a:p>
      </dgm:t>
    </dgm:pt>
    <dgm:pt modelId="{8127E6B0-909B-4DBD-B586-06E7B7901DC9}" type="sibTrans" cxnId="{8AFDA53B-ACCA-4E78-A3DA-E23D078F9B98}">
      <dgm:prSet/>
      <dgm:spPr/>
      <dgm:t>
        <a:bodyPr/>
        <a:lstStyle/>
        <a:p>
          <a:endParaRPr lang="pt-BR"/>
        </a:p>
      </dgm:t>
    </dgm:pt>
    <dgm:pt modelId="{84A0C358-B7FB-4738-8FF9-5163A8B11E20}">
      <dgm:prSet custT="1"/>
      <dgm:spPr/>
      <dgm:t>
        <a:bodyPr/>
        <a:lstStyle/>
        <a:p>
          <a:r>
            <a:rPr lang="pt-BR" sz="1100" dirty="0"/>
            <a:t>23. E diz-lhes ele: Na verdade bebereis o meu cálice e sereis batizados com o batismo com que eu sou batizado, mas o assentar-se à minha direita ou à minha esquerda não me pertence dá-lo, mas é para aqueles para quem meu Pai o tem preparado.</a:t>
          </a:r>
          <a:endParaRPr lang="pt-BR" sz="1100" dirty="0"/>
        </a:p>
      </dgm:t>
    </dgm:pt>
    <dgm:pt modelId="{4396D7B6-7AAB-48F3-AFA3-931FC19E1E68}" type="parTrans" cxnId="{C05CEDE6-0285-45FE-9DFB-8C723EB80B5A}">
      <dgm:prSet/>
      <dgm:spPr/>
      <dgm:t>
        <a:bodyPr/>
        <a:lstStyle/>
        <a:p>
          <a:endParaRPr lang="pt-BR"/>
        </a:p>
      </dgm:t>
    </dgm:pt>
    <dgm:pt modelId="{4982084F-0F88-4505-BAE2-93D8380628D9}" type="sibTrans" cxnId="{C05CEDE6-0285-45FE-9DFB-8C723EB80B5A}">
      <dgm:prSet/>
      <dgm:spPr/>
      <dgm:t>
        <a:bodyPr/>
        <a:lstStyle/>
        <a:p>
          <a:endParaRPr lang="pt-BR"/>
        </a:p>
      </dgm:t>
    </dgm:pt>
    <dgm:pt modelId="{564DF4A6-C49D-4273-B8D5-311E29637DEB}">
      <dgm:prSet custT="1"/>
      <dgm:spPr/>
      <dgm:t>
        <a:bodyPr/>
        <a:lstStyle/>
        <a:p>
          <a:r>
            <a:rPr lang="pt-BR" sz="1100" dirty="0"/>
            <a:t>24. E, quando os dez ouviram isto, indignaram-se contra os dois irmãos.</a:t>
          </a:r>
          <a:endParaRPr lang="pt-BR" sz="1100" dirty="0"/>
        </a:p>
      </dgm:t>
    </dgm:pt>
    <dgm:pt modelId="{68F2D597-77FC-4C0F-80B7-31E296897123}" type="parTrans" cxnId="{FB6CC146-83B0-47F9-9298-004F295023DB}">
      <dgm:prSet/>
      <dgm:spPr/>
      <dgm:t>
        <a:bodyPr/>
        <a:lstStyle/>
        <a:p>
          <a:endParaRPr lang="pt-BR"/>
        </a:p>
      </dgm:t>
    </dgm:pt>
    <dgm:pt modelId="{3A45FCB3-FCA0-4F0A-B1D0-DD143D6B0550}" type="sibTrans" cxnId="{FB6CC146-83B0-47F9-9298-004F295023DB}">
      <dgm:prSet/>
      <dgm:spPr/>
      <dgm:t>
        <a:bodyPr/>
        <a:lstStyle/>
        <a:p>
          <a:endParaRPr lang="pt-BR"/>
        </a:p>
      </dgm:t>
    </dgm:pt>
    <dgm:pt modelId="{93EB736B-6687-4FB6-B88C-FF3F5C9024F0}">
      <dgm:prSet custT="1"/>
      <dgm:spPr/>
      <dgm:t>
        <a:bodyPr/>
        <a:lstStyle/>
        <a:p>
          <a:r>
            <a:rPr lang="pt-BR" sz="1100" dirty="0"/>
            <a:t>25. Então Jesus, chamando-os para junto de si, disse: Bem sabeis que pelos príncipes dos gentios são estes dominados, e que os grandes exercem autoridade sobre eles.</a:t>
          </a:r>
          <a:endParaRPr lang="pt-BR" sz="1100" dirty="0"/>
        </a:p>
      </dgm:t>
    </dgm:pt>
    <dgm:pt modelId="{5EE9F527-F418-4FC7-85B2-818A0B886171}" type="parTrans" cxnId="{C26502CF-168F-4CE2-A23D-3A883259D192}">
      <dgm:prSet/>
      <dgm:spPr/>
      <dgm:t>
        <a:bodyPr/>
        <a:lstStyle/>
        <a:p>
          <a:endParaRPr lang="pt-BR"/>
        </a:p>
      </dgm:t>
    </dgm:pt>
    <dgm:pt modelId="{7467E23F-5E1E-4466-8BCB-342488A23F21}" type="sibTrans" cxnId="{C26502CF-168F-4CE2-A23D-3A883259D192}">
      <dgm:prSet/>
      <dgm:spPr/>
      <dgm:t>
        <a:bodyPr/>
        <a:lstStyle/>
        <a:p>
          <a:endParaRPr lang="pt-BR"/>
        </a:p>
      </dgm:t>
    </dgm:pt>
    <dgm:pt modelId="{9CC9ADCE-9351-48DF-BD37-0AB274831360}">
      <dgm:prSet custT="1"/>
      <dgm:spPr/>
      <dgm:t>
        <a:bodyPr/>
        <a:lstStyle/>
        <a:p>
          <a:r>
            <a:rPr lang="pt-BR" sz="1100" dirty="0"/>
            <a:t>26. Não será assim entre vós; mas todo aquele que quiser entre vós fazer-se grande seja vosso serviçal;</a:t>
          </a:r>
          <a:endParaRPr lang="pt-BR" sz="1100" dirty="0"/>
        </a:p>
      </dgm:t>
    </dgm:pt>
    <dgm:pt modelId="{5BA523D3-8A3F-4FAD-91C9-76A88FFEED26}" type="parTrans" cxnId="{B983D3A2-4F5A-45BA-8D22-5BF9DE743B27}">
      <dgm:prSet/>
      <dgm:spPr/>
      <dgm:t>
        <a:bodyPr/>
        <a:lstStyle/>
        <a:p>
          <a:endParaRPr lang="pt-BR"/>
        </a:p>
      </dgm:t>
    </dgm:pt>
    <dgm:pt modelId="{0446A1CB-C68A-449F-BBBF-43728B503076}" type="sibTrans" cxnId="{B983D3A2-4F5A-45BA-8D22-5BF9DE743B27}">
      <dgm:prSet/>
      <dgm:spPr/>
      <dgm:t>
        <a:bodyPr/>
        <a:lstStyle/>
        <a:p>
          <a:endParaRPr lang="pt-BR"/>
        </a:p>
      </dgm:t>
    </dgm:pt>
    <dgm:pt modelId="{7479A244-ACC1-4242-BD61-5BA6A7EFD141}">
      <dgm:prSet custT="1"/>
      <dgm:spPr/>
      <dgm:t>
        <a:bodyPr/>
        <a:lstStyle/>
        <a:p>
          <a:r>
            <a:rPr lang="pt-BR" sz="1100" dirty="0"/>
            <a:t>27. E, qualquer que entre vós quiser ser o primeiro, seja vosso servo;</a:t>
          </a:r>
          <a:endParaRPr lang="pt-BR" sz="1100" dirty="0"/>
        </a:p>
      </dgm:t>
    </dgm:pt>
    <dgm:pt modelId="{2F11A20B-B300-433F-9DFC-F65590F37AE0}" type="parTrans" cxnId="{F9C05C5F-6D93-479A-A8E1-1C15F41CA046}">
      <dgm:prSet/>
      <dgm:spPr/>
      <dgm:t>
        <a:bodyPr/>
        <a:lstStyle/>
        <a:p>
          <a:endParaRPr lang="pt-BR"/>
        </a:p>
      </dgm:t>
    </dgm:pt>
    <dgm:pt modelId="{0E4135F1-DB7B-4027-94A0-C4A1DE2882BC}" type="sibTrans" cxnId="{F9C05C5F-6D93-479A-A8E1-1C15F41CA046}">
      <dgm:prSet/>
      <dgm:spPr/>
      <dgm:t>
        <a:bodyPr/>
        <a:lstStyle/>
        <a:p>
          <a:endParaRPr lang="pt-BR"/>
        </a:p>
      </dgm:t>
    </dgm:pt>
    <dgm:pt modelId="{883D6E6B-E309-4263-8300-E7D22C099053}">
      <dgm:prSet custT="1"/>
      <dgm:spPr/>
      <dgm:t>
        <a:bodyPr/>
        <a:lstStyle/>
        <a:p>
          <a:r>
            <a:rPr lang="pt-BR" sz="1100" dirty="0"/>
            <a:t>28. Bem como o Filho do homem não veio para ser servido, mas para servir, e para dar a sua vida em resgate de muitos.</a:t>
          </a:r>
          <a:endParaRPr lang="pt-BR" sz="1100" dirty="0"/>
        </a:p>
      </dgm:t>
    </dgm:pt>
    <dgm:pt modelId="{D3F78E05-9609-4494-92F2-D65A3C73607C}" type="parTrans" cxnId="{2DE9B879-0532-43DE-9017-8F4352D2139A}">
      <dgm:prSet/>
      <dgm:spPr/>
      <dgm:t>
        <a:bodyPr/>
        <a:lstStyle/>
        <a:p>
          <a:endParaRPr lang="pt-BR"/>
        </a:p>
      </dgm:t>
    </dgm:pt>
    <dgm:pt modelId="{1CB1510B-5B8F-4004-A95D-650FCB7CC48A}" type="sibTrans" cxnId="{2DE9B879-0532-43DE-9017-8F4352D2139A}">
      <dgm:prSet/>
      <dgm:spPr/>
      <dgm:t>
        <a:bodyPr/>
        <a:lstStyle/>
        <a:p>
          <a:endParaRPr lang="pt-BR"/>
        </a:p>
      </dgm:t>
    </dgm:pt>
    <dgm:pt modelId="{9BE7B3AD-6382-43EE-8F75-3180C8D0504E}">
      <dgm:prSet custT="1"/>
      <dgm:spPr/>
      <dgm:t>
        <a:bodyPr/>
        <a:lstStyle/>
        <a:p>
          <a:r>
            <a:rPr lang="pt-BR" sz="1100" dirty="0" smtClean="0"/>
            <a:t>Mateus 20: 20-28</a:t>
          </a:r>
          <a:endParaRPr lang="pt-BR" sz="1100" dirty="0"/>
        </a:p>
      </dgm:t>
    </dgm:pt>
    <dgm:pt modelId="{4D46883F-D9B4-4A4A-8366-A8A16E6BDC7A}" type="parTrans" cxnId="{56FBA837-8E8F-469D-8323-D334591C2D50}">
      <dgm:prSet/>
      <dgm:spPr/>
      <dgm:t>
        <a:bodyPr/>
        <a:lstStyle/>
        <a:p>
          <a:endParaRPr lang="pt-BR"/>
        </a:p>
      </dgm:t>
    </dgm:pt>
    <dgm:pt modelId="{0A9EA3F7-C416-4C13-BD76-E6C7A8169A51}" type="sibTrans" cxnId="{56FBA837-8E8F-469D-8323-D334591C2D50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18100D78-DAE5-4C38-AA39-31B64C7B12C7}" type="pres">
      <dgm:prSet presAssocID="{9BE7B3AD-6382-43EE-8F75-3180C8D0504E}" presName="thickLine" presStyleLbl="alignNode1" presStyleIdx="0" presStyleCnt="10"/>
      <dgm:spPr/>
    </dgm:pt>
    <dgm:pt modelId="{2508136D-8A8E-49E4-A47A-46E6284D52C4}" type="pres">
      <dgm:prSet presAssocID="{9BE7B3AD-6382-43EE-8F75-3180C8D0504E}" presName="horz1" presStyleCnt="0"/>
      <dgm:spPr/>
    </dgm:pt>
    <dgm:pt modelId="{AF737B8F-7B5C-4A7A-B6B9-48C174982B2B}" type="pres">
      <dgm:prSet presAssocID="{9BE7B3AD-6382-43EE-8F75-3180C8D0504E}" presName="tx1" presStyleLbl="revTx" presStyleIdx="0" presStyleCnt="10"/>
      <dgm:spPr/>
    </dgm:pt>
    <dgm:pt modelId="{A60F2668-76B6-4252-A13D-5388CE0C320F}" type="pres">
      <dgm:prSet presAssocID="{9BE7B3AD-6382-43EE-8F75-3180C8D0504E}" presName="vert1" presStyleCnt="0"/>
      <dgm:spPr/>
    </dgm:pt>
    <dgm:pt modelId="{9E39B409-4A9D-486D-885D-DD9B4EB19105}" type="pres">
      <dgm:prSet presAssocID="{6611456C-7F0D-4180-BF68-6933A88A25FC}" presName="thickLine" presStyleLbl="alignNode1" presStyleIdx="1" presStyleCnt="10"/>
      <dgm:spPr/>
    </dgm:pt>
    <dgm:pt modelId="{D596A718-E33B-4A95-9BF8-CE1F4C334C66}" type="pres">
      <dgm:prSet presAssocID="{6611456C-7F0D-4180-BF68-6933A88A25FC}" presName="horz1" presStyleCnt="0"/>
      <dgm:spPr/>
    </dgm:pt>
    <dgm:pt modelId="{57DC8783-2998-4583-BA0B-03F2587836DF}" type="pres">
      <dgm:prSet presAssocID="{6611456C-7F0D-4180-BF68-6933A88A25FC}" presName="tx1" presStyleLbl="revTx" presStyleIdx="1" presStyleCnt="10"/>
      <dgm:spPr/>
    </dgm:pt>
    <dgm:pt modelId="{2409F2F3-246B-4986-949B-77D5E72BC693}" type="pres">
      <dgm:prSet presAssocID="{6611456C-7F0D-4180-BF68-6933A88A25FC}" presName="vert1" presStyleCnt="0"/>
      <dgm:spPr/>
    </dgm:pt>
    <dgm:pt modelId="{889E1094-814E-4CB4-814D-0B3DE0D9A05A}" type="pres">
      <dgm:prSet presAssocID="{123B907F-B9FC-44DA-B4B5-6CE1E8B68BF4}" presName="thickLine" presStyleLbl="alignNode1" presStyleIdx="2" presStyleCnt="10"/>
      <dgm:spPr/>
    </dgm:pt>
    <dgm:pt modelId="{F413C70A-C85F-410E-AD25-2B7BC8113DE7}" type="pres">
      <dgm:prSet presAssocID="{123B907F-B9FC-44DA-B4B5-6CE1E8B68BF4}" presName="horz1" presStyleCnt="0"/>
      <dgm:spPr/>
    </dgm:pt>
    <dgm:pt modelId="{53215628-B125-42AD-BFDC-DACA4A286006}" type="pres">
      <dgm:prSet presAssocID="{123B907F-B9FC-44DA-B4B5-6CE1E8B68BF4}" presName="tx1" presStyleLbl="revTx" presStyleIdx="2" presStyleCnt="10"/>
      <dgm:spPr/>
    </dgm:pt>
    <dgm:pt modelId="{5DCFE5D3-813B-4C05-BEE5-A658F77A1575}" type="pres">
      <dgm:prSet presAssocID="{123B907F-B9FC-44DA-B4B5-6CE1E8B68BF4}" presName="vert1" presStyleCnt="0"/>
      <dgm:spPr/>
    </dgm:pt>
    <dgm:pt modelId="{FBEC1E85-3E25-461B-A72F-2AB0EA3524A9}" type="pres">
      <dgm:prSet presAssocID="{056164DF-435E-44E4-86A0-AADAC18218FD}" presName="thickLine" presStyleLbl="alignNode1" presStyleIdx="3" presStyleCnt="10"/>
      <dgm:spPr/>
    </dgm:pt>
    <dgm:pt modelId="{415B56A0-B102-432E-9DBC-B98FFC9FFC0D}" type="pres">
      <dgm:prSet presAssocID="{056164DF-435E-44E4-86A0-AADAC18218FD}" presName="horz1" presStyleCnt="0"/>
      <dgm:spPr/>
    </dgm:pt>
    <dgm:pt modelId="{B6D9ED4C-E3D8-482A-BD0B-98022450C1AF}" type="pres">
      <dgm:prSet presAssocID="{056164DF-435E-44E4-86A0-AADAC18218FD}" presName="tx1" presStyleLbl="revTx" presStyleIdx="3" presStyleCnt="10"/>
      <dgm:spPr/>
    </dgm:pt>
    <dgm:pt modelId="{84C3F749-A1CF-4E92-BA39-03FA0BBA9A1A}" type="pres">
      <dgm:prSet presAssocID="{056164DF-435E-44E4-86A0-AADAC18218FD}" presName="vert1" presStyleCnt="0"/>
      <dgm:spPr/>
    </dgm:pt>
    <dgm:pt modelId="{0B189F3D-7CF9-4BE9-BE4F-9D0929108439}" type="pres">
      <dgm:prSet presAssocID="{84A0C358-B7FB-4738-8FF9-5163A8B11E20}" presName="thickLine" presStyleLbl="alignNode1" presStyleIdx="4" presStyleCnt="10"/>
      <dgm:spPr/>
    </dgm:pt>
    <dgm:pt modelId="{57E12A13-8FB4-4AC9-909D-10EEEC870C87}" type="pres">
      <dgm:prSet presAssocID="{84A0C358-B7FB-4738-8FF9-5163A8B11E20}" presName="horz1" presStyleCnt="0"/>
      <dgm:spPr/>
    </dgm:pt>
    <dgm:pt modelId="{238622B3-5661-421A-BADE-AD779B5102B7}" type="pres">
      <dgm:prSet presAssocID="{84A0C358-B7FB-4738-8FF9-5163A8B11E20}" presName="tx1" presStyleLbl="revTx" presStyleIdx="4" presStyleCnt="10"/>
      <dgm:spPr/>
    </dgm:pt>
    <dgm:pt modelId="{885ACF3E-7485-460C-9EA4-269C11DA27DA}" type="pres">
      <dgm:prSet presAssocID="{84A0C358-B7FB-4738-8FF9-5163A8B11E20}" presName="vert1" presStyleCnt="0"/>
      <dgm:spPr/>
    </dgm:pt>
    <dgm:pt modelId="{199FBF9E-0640-402D-A8AF-90581AADB776}" type="pres">
      <dgm:prSet presAssocID="{564DF4A6-C49D-4273-B8D5-311E29637DEB}" presName="thickLine" presStyleLbl="alignNode1" presStyleIdx="5" presStyleCnt="10"/>
      <dgm:spPr/>
    </dgm:pt>
    <dgm:pt modelId="{22F5ED85-6D68-42C2-B98F-C010929753DA}" type="pres">
      <dgm:prSet presAssocID="{564DF4A6-C49D-4273-B8D5-311E29637DEB}" presName="horz1" presStyleCnt="0"/>
      <dgm:spPr/>
    </dgm:pt>
    <dgm:pt modelId="{EFAEBAD4-7B72-4EAD-884C-B2AB2956B35B}" type="pres">
      <dgm:prSet presAssocID="{564DF4A6-C49D-4273-B8D5-311E29637DEB}" presName="tx1" presStyleLbl="revTx" presStyleIdx="5" presStyleCnt="10"/>
      <dgm:spPr/>
    </dgm:pt>
    <dgm:pt modelId="{E1551324-7347-41F3-AFC9-BF5656F983FB}" type="pres">
      <dgm:prSet presAssocID="{564DF4A6-C49D-4273-B8D5-311E29637DEB}" presName="vert1" presStyleCnt="0"/>
      <dgm:spPr/>
    </dgm:pt>
    <dgm:pt modelId="{D44C7E54-F43D-4484-B8F8-04CD0A3144D1}" type="pres">
      <dgm:prSet presAssocID="{93EB736B-6687-4FB6-B88C-FF3F5C9024F0}" presName="thickLine" presStyleLbl="alignNode1" presStyleIdx="6" presStyleCnt="10"/>
      <dgm:spPr/>
    </dgm:pt>
    <dgm:pt modelId="{DE289946-E074-4BDF-9BD9-603CDAE6D151}" type="pres">
      <dgm:prSet presAssocID="{93EB736B-6687-4FB6-B88C-FF3F5C9024F0}" presName="horz1" presStyleCnt="0"/>
      <dgm:spPr/>
    </dgm:pt>
    <dgm:pt modelId="{6CD44BFF-00BA-41A9-9F30-0D6E8F7B00A5}" type="pres">
      <dgm:prSet presAssocID="{93EB736B-6687-4FB6-B88C-FF3F5C9024F0}" presName="tx1" presStyleLbl="revTx" presStyleIdx="6" presStyleCnt="10"/>
      <dgm:spPr/>
    </dgm:pt>
    <dgm:pt modelId="{403A7241-ED9D-433D-8DF4-16A027D6E971}" type="pres">
      <dgm:prSet presAssocID="{93EB736B-6687-4FB6-B88C-FF3F5C9024F0}" presName="vert1" presStyleCnt="0"/>
      <dgm:spPr/>
    </dgm:pt>
    <dgm:pt modelId="{3B891012-E63A-40A7-9276-E027940D4051}" type="pres">
      <dgm:prSet presAssocID="{9CC9ADCE-9351-48DF-BD37-0AB274831360}" presName="thickLine" presStyleLbl="alignNode1" presStyleIdx="7" presStyleCnt="10"/>
      <dgm:spPr/>
    </dgm:pt>
    <dgm:pt modelId="{28D30664-2599-4E19-8E17-B54004CE6876}" type="pres">
      <dgm:prSet presAssocID="{9CC9ADCE-9351-48DF-BD37-0AB274831360}" presName="horz1" presStyleCnt="0"/>
      <dgm:spPr/>
    </dgm:pt>
    <dgm:pt modelId="{4FD28047-FFA6-4CA1-B201-0AC85C17F2CC}" type="pres">
      <dgm:prSet presAssocID="{9CC9ADCE-9351-48DF-BD37-0AB274831360}" presName="tx1" presStyleLbl="revTx" presStyleIdx="7" presStyleCnt="10"/>
      <dgm:spPr/>
    </dgm:pt>
    <dgm:pt modelId="{0F15ADFF-F848-46FD-B92B-F05E85606A4F}" type="pres">
      <dgm:prSet presAssocID="{9CC9ADCE-9351-48DF-BD37-0AB274831360}" presName="vert1" presStyleCnt="0"/>
      <dgm:spPr/>
    </dgm:pt>
    <dgm:pt modelId="{83934E91-B1DA-4A06-9B8A-028EAC0D193A}" type="pres">
      <dgm:prSet presAssocID="{7479A244-ACC1-4242-BD61-5BA6A7EFD141}" presName="thickLine" presStyleLbl="alignNode1" presStyleIdx="8" presStyleCnt="10"/>
      <dgm:spPr/>
    </dgm:pt>
    <dgm:pt modelId="{F0D36F2E-BCE6-4A01-AD30-D303D261DCF3}" type="pres">
      <dgm:prSet presAssocID="{7479A244-ACC1-4242-BD61-5BA6A7EFD141}" presName="horz1" presStyleCnt="0"/>
      <dgm:spPr/>
    </dgm:pt>
    <dgm:pt modelId="{B1DF14B5-DB32-4BA8-A3DA-C3DB2655BE05}" type="pres">
      <dgm:prSet presAssocID="{7479A244-ACC1-4242-BD61-5BA6A7EFD141}" presName="tx1" presStyleLbl="revTx" presStyleIdx="8" presStyleCnt="10"/>
      <dgm:spPr/>
    </dgm:pt>
    <dgm:pt modelId="{42755EE1-222F-4732-8743-78C5D74B4FB4}" type="pres">
      <dgm:prSet presAssocID="{7479A244-ACC1-4242-BD61-5BA6A7EFD141}" presName="vert1" presStyleCnt="0"/>
      <dgm:spPr/>
    </dgm:pt>
    <dgm:pt modelId="{69BFC390-A17D-4F9C-8B2A-85F5EE04E10B}" type="pres">
      <dgm:prSet presAssocID="{883D6E6B-E309-4263-8300-E7D22C099053}" presName="thickLine" presStyleLbl="alignNode1" presStyleIdx="9" presStyleCnt="10"/>
      <dgm:spPr/>
    </dgm:pt>
    <dgm:pt modelId="{B1FD0FEE-62C3-479E-B99E-1D35E5EE8625}" type="pres">
      <dgm:prSet presAssocID="{883D6E6B-E309-4263-8300-E7D22C099053}" presName="horz1" presStyleCnt="0"/>
      <dgm:spPr/>
    </dgm:pt>
    <dgm:pt modelId="{5C4861D5-FB41-428B-8AD3-D28F789E7362}" type="pres">
      <dgm:prSet presAssocID="{883D6E6B-E309-4263-8300-E7D22C099053}" presName="tx1" presStyleLbl="revTx" presStyleIdx="9" presStyleCnt="10"/>
      <dgm:spPr/>
    </dgm:pt>
    <dgm:pt modelId="{69FB69D4-6892-4C53-ABE2-B178A455CC3E}" type="pres">
      <dgm:prSet presAssocID="{883D6E6B-E309-4263-8300-E7D22C099053}" presName="vert1" presStyleCnt="0"/>
      <dgm:spPr/>
    </dgm:pt>
  </dgm:ptLst>
  <dgm:cxnLst>
    <dgm:cxn modelId="{8AFDA53B-ACCA-4E78-A3DA-E23D078F9B98}" srcId="{C743F0BE-0C7B-457F-BA40-0D586212DE21}" destId="{056164DF-435E-44E4-86A0-AADAC18218FD}" srcOrd="3" destOrd="0" parTransId="{B8DC765E-0BFF-4E36-BA16-F13C06D7F0B9}" sibTransId="{8127E6B0-909B-4DBD-B586-06E7B7901DC9}"/>
    <dgm:cxn modelId="{5EAA071A-C20F-456B-857E-1D87FA914EB5}" srcId="{C743F0BE-0C7B-457F-BA40-0D586212DE21}" destId="{6611456C-7F0D-4180-BF68-6933A88A25FC}" srcOrd="1" destOrd="0" parTransId="{BAD38818-8F2B-4EF8-84C1-BC5A4BD9E0B9}" sibTransId="{C9B695F3-0810-4ACE-BD20-EFB150A129B7}"/>
    <dgm:cxn modelId="{C26502CF-168F-4CE2-A23D-3A883259D192}" srcId="{C743F0BE-0C7B-457F-BA40-0D586212DE21}" destId="{93EB736B-6687-4FB6-B88C-FF3F5C9024F0}" srcOrd="6" destOrd="0" parTransId="{5EE9F527-F418-4FC7-85B2-818A0B886171}" sibTransId="{7467E23F-5E1E-4466-8BCB-342488A23F21}"/>
    <dgm:cxn modelId="{C05CEDE6-0285-45FE-9DFB-8C723EB80B5A}" srcId="{C743F0BE-0C7B-457F-BA40-0D586212DE21}" destId="{84A0C358-B7FB-4738-8FF9-5163A8B11E20}" srcOrd="4" destOrd="0" parTransId="{4396D7B6-7AAB-48F3-AFA3-931FC19E1E68}" sibTransId="{4982084F-0F88-4505-BAE2-93D8380628D9}"/>
    <dgm:cxn modelId="{69A2647D-99FB-42F2-9ADD-295A5696368C}" type="presOf" srcId="{9CC9ADCE-9351-48DF-BD37-0AB274831360}" destId="{4FD28047-FFA6-4CA1-B201-0AC85C17F2CC}" srcOrd="0" destOrd="0" presId="urn:microsoft.com/office/officeart/2008/layout/LinedList"/>
    <dgm:cxn modelId="{FB6CC146-83B0-47F9-9298-004F295023DB}" srcId="{C743F0BE-0C7B-457F-BA40-0D586212DE21}" destId="{564DF4A6-C49D-4273-B8D5-311E29637DEB}" srcOrd="5" destOrd="0" parTransId="{68F2D597-77FC-4C0F-80B7-31E296897123}" sibTransId="{3A45FCB3-FCA0-4F0A-B1D0-DD143D6B0550}"/>
    <dgm:cxn modelId="{2CDBE6AA-DDE2-4DDD-AACC-161D7AADC1B4}" type="presOf" srcId="{7479A244-ACC1-4242-BD61-5BA6A7EFD141}" destId="{B1DF14B5-DB32-4BA8-A3DA-C3DB2655BE05}" srcOrd="0" destOrd="0" presId="urn:microsoft.com/office/officeart/2008/layout/LinedList"/>
    <dgm:cxn modelId="{074312AC-F5B7-47B1-8A55-A25B2E67CAF4}" type="presOf" srcId="{9BE7B3AD-6382-43EE-8F75-3180C8D0504E}" destId="{AF737B8F-7B5C-4A7A-B6B9-48C174982B2B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28AAEF2-8DA5-4199-9BCA-679183E141E8}" type="presOf" srcId="{883D6E6B-E309-4263-8300-E7D22C099053}" destId="{5C4861D5-FB41-428B-8AD3-D28F789E7362}" srcOrd="0" destOrd="0" presId="urn:microsoft.com/office/officeart/2008/layout/LinedList"/>
    <dgm:cxn modelId="{DB6A5664-7C5A-46CA-AFC2-D5A8FC73D2E9}" type="presOf" srcId="{123B907F-B9FC-44DA-B4B5-6CE1E8B68BF4}" destId="{53215628-B125-42AD-BFDC-DACA4A286006}" srcOrd="0" destOrd="0" presId="urn:microsoft.com/office/officeart/2008/layout/LinedList"/>
    <dgm:cxn modelId="{69B84800-0416-4B3A-8888-6B20F73E619C}" type="presOf" srcId="{84A0C358-B7FB-4738-8FF9-5163A8B11E20}" destId="{238622B3-5661-421A-BADE-AD779B5102B7}" srcOrd="0" destOrd="0" presId="urn:microsoft.com/office/officeart/2008/layout/LinedList"/>
    <dgm:cxn modelId="{2DE9B879-0532-43DE-9017-8F4352D2139A}" srcId="{C743F0BE-0C7B-457F-BA40-0D586212DE21}" destId="{883D6E6B-E309-4263-8300-E7D22C099053}" srcOrd="9" destOrd="0" parTransId="{D3F78E05-9609-4494-92F2-D65A3C73607C}" sibTransId="{1CB1510B-5B8F-4004-A95D-650FCB7CC48A}"/>
    <dgm:cxn modelId="{914C7ED0-AF96-4024-A69D-B2D2A7719371}" srcId="{C743F0BE-0C7B-457F-BA40-0D586212DE21}" destId="{123B907F-B9FC-44DA-B4B5-6CE1E8B68BF4}" srcOrd="2" destOrd="0" parTransId="{C58BA9EF-5C01-406F-AE28-960F28BF7655}" sibTransId="{3E319FBE-0423-4463-912D-2FFE8A0A0BD8}"/>
    <dgm:cxn modelId="{F9C05C5F-6D93-479A-A8E1-1C15F41CA046}" srcId="{C743F0BE-0C7B-457F-BA40-0D586212DE21}" destId="{7479A244-ACC1-4242-BD61-5BA6A7EFD141}" srcOrd="8" destOrd="0" parTransId="{2F11A20B-B300-433F-9DFC-F65590F37AE0}" sibTransId="{0E4135F1-DB7B-4027-94A0-C4A1DE2882BC}"/>
    <dgm:cxn modelId="{B983D3A2-4F5A-45BA-8D22-5BF9DE743B27}" srcId="{C743F0BE-0C7B-457F-BA40-0D586212DE21}" destId="{9CC9ADCE-9351-48DF-BD37-0AB274831360}" srcOrd="7" destOrd="0" parTransId="{5BA523D3-8A3F-4FAD-91C9-76A88FFEED26}" sibTransId="{0446A1CB-C68A-449F-BBBF-43728B503076}"/>
    <dgm:cxn modelId="{A3A1D7FC-3DFB-4D86-B114-4EC2CC8A9E16}" type="presOf" srcId="{93EB736B-6687-4FB6-B88C-FF3F5C9024F0}" destId="{6CD44BFF-00BA-41A9-9F30-0D6E8F7B00A5}" srcOrd="0" destOrd="0" presId="urn:microsoft.com/office/officeart/2008/layout/LinedList"/>
    <dgm:cxn modelId="{45E64CD2-A3F3-4DD3-A699-AE5F0AE24C72}" type="presOf" srcId="{564DF4A6-C49D-4273-B8D5-311E29637DEB}" destId="{EFAEBAD4-7B72-4EAD-884C-B2AB2956B35B}" srcOrd="0" destOrd="0" presId="urn:microsoft.com/office/officeart/2008/layout/LinedList"/>
    <dgm:cxn modelId="{FC529CF9-F1F6-4E85-92CB-60C3A66E91E6}" type="presOf" srcId="{6611456C-7F0D-4180-BF68-6933A88A25FC}" destId="{57DC8783-2998-4583-BA0B-03F2587836DF}" srcOrd="0" destOrd="0" presId="urn:microsoft.com/office/officeart/2008/layout/LinedList"/>
    <dgm:cxn modelId="{56FBA837-8E8F-469D-8323-D334591C2D50}" srcId="{C743F0BE-0C7B-457F-BA40-0D586212DE21}" destId="{9BE7B3AD-6382-43EE-8F75-3180C8D0504E}" srcOrd="0" destOrd="0" parTransId="{4D46883F-D9B4-4A4A-8366-A8A16E6BDC7A}" sibTransId="{0A9EA3F7-C416-4C13-BD76-E6C7A8169A51}"/>
    <dgm:cxn modelId="{5A4CDB49-850E-4364-998A-418362BD74D5}" type="presOf" srcId="{056164DF-435E-44E4-86A0-AADAC18218FD}" destId="{B6D9ED4C-E3D8-482A-BD0B-98022450C1AF}" srcOrd="0" destOrd="0" presId="urn:microsoft.com/office/officeart/2008/layout/LinedList"/>
    <dgm:cxn modelId="{5F48C004-9D64-4059-9AD8-13256C151148}" type="presParOf" srcId="{2CB6222E-48F1-490C-ADBA-B25F5090B21F}" destId="{18100D78-DAE5-4C38-AA39-31B64C7B12C7}" srcOrd="0" destOrd="0" presId="urn:microsoft.com/office/officeart/2008/layout/LinedList"/>
    <dgm:cxn modelId="{25B0D1CB-C62F-48CD-ABB7-7E5D04211631}" type="presParOf" srcId="{2CB6222E-48F1-490C-ADBA-B25F5090B21F}" destId="{2508136D-8A8E-49E4-A47A-46E6284D52C4}" srcOrd="1" destOrd="0" presId="urn:microsoft.com/office/officeart/2008/layout/LinedList"/>
    <dgm:cxn modelId="{6C97DA33-AD7E-4F83-BB6A-627DBF5CE78B}" type="presParOf" srcId="{2508136D-8A8E-49E4-A47A-46E6284D52C4}" destId="{AF737B8F-7B5C-4A7A-B6B9-48C174982B2B}" srcOrd="0" destOrd="0" presId="urn:microsoft.com/office/officeart/2008/layout/LinedList"/>
    <dgm:cxn modelId="{2A1C0E58-B057-4BFC-BB25-57A5FC18193D}" type="presParOf" srcId="{2508136D-8A8E-49E4-A47A-46E6284D52C4}" destId="{A60F2668-76B6-4252-A13D-5388CE0C320F}" srcOrd="1" destOrd="0" presId="urn:microsoft.com/office/officeart/2008/layout/LinedList"/>
    <dgm:cxn modelId="{54EF5D38-C666-498B-967F-2BEC6C91FDDF}" type="presParOf" srcId="{2CB6222E-48F1-490C-ADBA-B25F5090B21F}" destId="{9E39B409-4A9D-486D-885D-DD9B4EB19105}" srcOrd="2" destOrd="0" presId="urn:microsoft.com/office/officeart/2008/layout/LinedList"/>
    <dgm:cxn modelId="{7D3CB238-606A-4156-8B9A-466195814FB3}" type="presParOf" srcId="{2CB6222E-48F1-490C-ADBA-B25F5090B21F}" destId="{D596A718-E33B-4A95-9BF8-CE1F4C334C66}" srcOrd="3" destOrd="0" presId="urn:microsoft.com/office/officeart/2008/layout/LinedList"/>
    <dgm:cxn modelId="{F472BC44-77E3-4626-88B5-BDA466E3B985}" type="presParOf" srcId="{D596A718-E33B-4A95-9BF8-CE1F4C334C66}" destId="{57DC8783-2998-4583-BA0B-03F2587836DF}" srcOrd="0" destOrd="0" presId="urn:microsoft.com/office/officeart/2008/layout/LinedList"/>
    <dgm:cxn modelId="{12E8A902-F1FC-401C-9A47-E78A5D2DADD0}" type="presParOf" srcId="{D596A718-E33B-4A95-9BF8-CE1F4C334C66}" destId="{2409F2F3-246B-4986-949B-77D5E72BC693}" srcOrd="1" destOrd="0" presId="urn:microsoft.com/office/officeart/2008/layout/LinedList"/>
    <dgm:cxn modelId="{433A6B72-7E2C-45CD-B185-987EBC18F743}" type="presParOf" srcId="{2CB6222E-48F1-490C-ADBA-B25F5090B21F}" destId="{889E1094-814E-4CB4-814D-0B3DE0D9A05A}" srcOrd="4" destOrd="0" presId="urn:microsoft.com/office/officeart/2008/layout/LinedList"/>
    <dgm:cxn modelId="{3CC68F2A-D1B5-4581-BBC2-2778D0AFD14E}" type="presParOf" srcId="{2CB6222E-48F1-490C-ADBA-B25F5090B21F}" destId="{F413C70A-C85F-410E-AD25-2B7BC8113DE7}" srcOrd="5" destOrd="0" presId="urn:microsoft.com/office/officeart/2008/layout/LinedList"/>
    <dgm:cxn modelId="{9A575CF1-4026-478B-B674-68D1F3291B0B}" type="presParOf" srcId="{F413C70A-C85F-410E-AD25-2B7BC8113DE7}" destId="{53215628-B125-42AD-BFDC-DACA4A286006}" srcOrd="0" destOrd="0" presId="urn:microsoft.com/office/officeart/2008/layout/LinedList"/>
    <dgm:cxn modelId="{D60EB198-33B7-4318-8FF9-AFDCAD24B1D4}" type="presParOf" srcId="{F413C70A-C85F-410E-AD25-2B7BC8113DE7}" destId="{5DCFE5D3-813B-4C05-BEE5-A658F77A1575}" srcOrd="1" destOrd="0" presId="urn:microsoft.com/office/officeart/2008/layout/LinedList"/>
    <dgm:cxn modelId="{C0EB663F-DE35-4C3C-8A6C-6B836B783B48}" type="presParOf" srcId="{2CB6222E-48F1-490C-ADBA-B25F5090B21F}" destId="{FBEC1E85-3E25-461B-A72F-2AB0EA3524A9}" srcOrd="6" destOrd="0" presId="urn:microsoft.com/office/officeart/2008/layout/LinedList"/>
    <dgm:cxn modelId="{BD058B08-4330-45C2-94BC-622B216E53B2}" type="presParOf" srcId="{2CB6222E-48F1-490C-ADBA-B25F5090B21F}" destId="{415B56A0-B102-432E-9DBC-B98FFC9FFC0D}" srcOrd="7" destOrd="0" presId="urn:microsoft.com/office/officeart/2008/layout/LinedList"/>
    <dgm:cxn modelId="{DBB23350-D677-48DB-B418-2D5C4D101B2C}" type="presParOf" srcId="{415B56A0-B102-432E-9DBC-B98FFC9FFC0D}" destId="{B6D9ED4C-E3D8-482A-BD0B-98022450C1AF}" srcOrd="0" destOrd="0" presId="urn:microsoft.com/office/officeart/2008/layout/LinedList"/>
    <dgm:cxn modelId="{20120930-4F14-4E41-9E00-7EE664E64B8C}" type="presParOf" srcId="{415B56A0-B102-432E-9DBC-B98FFC9FFC0D}" destId="{84C3F749-A1CF-4E92-BA39-03FA0BBA9A1A}" srcOrd="1" destOrd="0" presId="urn:microsoft.com/office/officeart/2008/layout/LinedList"/>
    <dgm:cxn modelId="{C2B79C43-E148-457A-94B0-7987BAF17966}" type="presParOf" srcId="{2CB6222E-48F1-490C-ADBA-B25F5090B21F}" destId="{0B189F3D-7CF9-4BE9-BE4F-9D0929108439}" srcOrd="8" destOrd="0" presId="urn:microsoft.com/office/officeart/2008/layout/LinedList"/>
    <dgm:cxn modelId="{5369C728-3ED4-4159-BBD9-EF47323276CF}" type="presParOf" srcId="{2CB6222E-48F1-490C-ADBA-B25F5090B21F}" destId="{57E12A13-8FB4-4AC9-909D-10EEEC870C87}" srcOrd="9" destOrd="0" presId="urn:microsoft.com/office/officeart/2008/layout/LinedList"/>
    <dgm:cxn modelId="{64357322-837D-4EBB-A48F-29C0B96C2221}" type="presParOf" srcId="{57E12A13-8FB4-4AC9-909D-10EEEC870C87}" destId="{238622B3-5661-421A-BADE-AD779B5102B7}" srcOrd="0" destOrd="0" presId="urn:microsoft.com/office/officeart/2008/layout/LinedList"/>
    <dgm:cxn modelId="{CF7E6260-2F62-4978-A379-0EC909726038}" type="presParOf" srcId="{57E12A13-8FB4-4AC9-909D-10EEEC870C87}" destId="{885ACF3E-7485-460C-9EA4-269C11DA27DA}" srcOrd="1" destOrd="0" presId="urn:microsoft.com/office/officeart/2008/layout/LinedList"/>
    <dgm:cxn modelId="{6ED79875-56AF-4E5B-AF05-2409A1CD9C4F}" type="presParOf" srcId="{2CB6222E-48F1-490C-ADBA-B25F5090B21F}" destId="{199FBF9E-0640-402D-A8AF-90581AADB776}" srcOrd="10" destOrd="0" presId="urn:microsoft.com/office/officeart/2008/layout/LinedList"/>
    <dgm:cxn modelId="{EC4A8D70-EFED-48AB-842E-8D0F7796B5F9}" type="presParOf" srcId="{2CB6222E-48F1-490C-ADBA-B25F5090B21F}" destId="{22F5ED85-6D68-42C2-B98F-C010929753DA}" srcOrd="11" destOrd="0" presId="urn:microsoft.com/office/officeart/2008/layout/LinedList"/>
    <dgm:cxn modelId="{20FAE52D-60A1-42CD-B287-640310225091}" type="presParOf" srcId="{22F5ED85-6D68-42C2-B98F-C010929753DA}" destId="{EFAEBAD4-7B72-4EAD-884C-B2AB2956B35B}" srcOrd="0" destOrd="0" presId="urn:microsoft.com/office/officeart/2008/layout/LinedList"/>
    <dgm:cxn modelId="{F5600481-5AB9-4D42-B2E3-A80D77677E36}" type="presParOf" srcId="{22F5ED85-6D68-42C2-B98F-C010929753DA}" destId="{E1551324-7347-41F3-AFC9-BF5656F983FB}" srcOrd="1" destOrd="0" presId="urn:microsoft.com/office/officeart/2008/layout/LinedList"/>
    <dgm:cxn modelId="{85CECC43-EE7F-4B1A-AF26-435F4882DBE7}" type="presParOf" srcId="{2CB6222E-48F1-490C-ADBA-B25F5090B21F}" destId="{D44C7E54-F43D-4484-B8F8-04CD0A3144D1}" srcOrd="12" destOrd="0" presId="urn:microsoft.com/office/officeart/2008/layout/LinedList"/>
    <dgm:cxn modelId="{747D4BC0-2A56-43B5-864C-47738FF13155}" type="presParOf" srcId="{2CB6222E-48F1-490C-ADBA-B25F5090B21F}" destId="{DE289946-E074-4BDF-9BD9-603CDAE6D151}" srcOrd="13" destOrd="0" presId="urn:microsoft.com/office/officeart/2008/layout/LinedList"/>
    <dgm:cxn modelId="{CAA3E1D8-D02C-48AA-A6DA-37CCFC84E329}" type="presParOf" srcId="{DE289946-E074-4BDF-9BD9-603CDAE6D151}" destId="{6CD44BFF-00BA-41A9-9F30-0D6E8F7B00A5}" srcOrd="0" destOrd="0" presId="urn:microsoft.com/office/officeart/2008/layout/LinedList"/>
    <dgm:cxn modelId="{2F84959D-15AB-4B99-9CAD-3EC1F924440A}" type="presParOf" srcId="{DE289946-E074-4BDF-9BD9-603CDAE6D151}" destId="{403A7241-ED9D-433D-8DF4-16A027D6E971}" srcOrd="1" destOrd="0" presId="urn:microsoft.com/office/officeart/2008/layout/LinedList"/>
    <dgm:cxn modelId="{DAAE1458-0E0D-4681-B563-CA00E82B233A}" type="presParOf" srcId="{2CB6222E-48F1-490C-ADBA-B25F5090B21F}" destId="{3B891012-E63A-40A7-9276-E027940D4051}" srcOrd="14" destOrd="0" presId="urn:microsoft.com/office/officeart/2008/layout/LinedList"/>
    <dgm:cxn modelId="{D12C3448-0913-45CD-826D-86593366E6FC}" type="presParOf" srcId="{2CB6222E-48F1-490C-ADBA-B25F5090B21F}" destId="{28D30664-2599-4E19-8E17-B54004CE6876}" srcOrd="15" destOrd="0" presId="urn:microsoft.com/office/officeart/2008/layout/LinedList"/>
    <dgm:cxn modelId="{6CC0F0D0-8BE8-4E13-9407-97E34B45263C}" type="presParOf" srcId="{28D30664-2599-4E19-8E17-B54004CE6876}" destId="{4FD28047-FFA6-4CA1-B201-0AC85C17F2CC}" srcOrd="0" destOrd="0" presId="urn:microsoft.com/office/officeart/2008/layout/LinedList"/>
    <dgm:cxn modelId="{41D75C58-B261-4E0D-8AB3-B20EF455E646}" type="presParOf" srcId="{28D30664-2599-4E19-8E17-B54004CE6876}" destId="{0F15ADFF-F848-46FD-B92B-F05E85606A4F}" srcOrd="1" destOrd="0" presId="urn:microsoft.com/office/officeart/2008/layout/LinedList"/>
    <dgm:cxn modelId="{12979354-1F72-458D-9B87-88DFC02ED286}" type="presParOf" srcId="{2CB6222E-48F1-490C-ADBA-B25F5090B21F}" destId="{83934E91-B1DA-4A06-9B8A-028EAC0D193A}" srcOrd="16" destOrd="0" presId="urn:microsoft.com/office/officeart/2008/layout/LinedList"/>
    <dgm:cxn modelId="{A46B8204-0C94-4ABF-8518-E26AA3823E3E}" type="presParOf" srcId="{2CB6222E-48F1-490C-ADBA-B25F5090B21F}" destId="{F0D36F2E-BCE6-4A01-AD30-D303D261DCF3}" srcOrd="17" destOrd="0" presId="urn:microsoft.com/office/officeart/2008/layout/LinedList"/>
    <dgm:cxn modelId="{B62D821E-32A9-46F7-B90F-FA30975FF9B2}" type="presParOf" srcId="{F0D36F2E-BCE6-4A01-AD30-D303D261DCF3}" destId="{B1DF14B5-DB32-4BA8-A3DA-C3DB2655BE05}" srcOrd="0" destOrd="0" presId="urn:microsoft.com/office/officeart/2008/layout/LinedList"/>
    <dgm:cxn modelId="{C1671B9B-3D1A-4BBE-8869-4C719A1C692B}" type="presParOf" srcId="{F0D36F2E-BCE6-4A01-AD30-D303D261DCF3}" destId="{42755EE1-222F-4732-8743-78C5D74B4FB4}" srcOrd="1" destOrd="0" presId="urn:microsoft.com/office/officeart/2008/layout/LinedList"/>
    <dgm:cxn modelId="{8E677AE8-BFF5-4D4D-8C17-1B2DAF859CBA}" type="presParOf" srcId="{2CB6222E-48F1-490C-ADBA-B25F5090B21F}" destId="{69BFC390-A17D-4F9C-8B2A-85F5EE04E10B}" srcOrd="18" destOrd="0" presId="urn:microsoft.com/office/officeart/2008/layout/LinedList"/>
    <dgm:cxn modelId="{C6789BB2-8568-4D15-8C41-072B4615E7F9}" type="presParOf" srcId="{2CB6222E-48F1-490C-ADBA-B25F5090B21F}" destId="{B1FD0FEE-62C3-479E-B99E-1D35E5EE8625}" srcOrd="19" destOrd="0" presId="urn:microsoft.com/office/officeart/2008/layout/LinedList"/>
    <dgm:cxn modelId="{A2055AA2-FE72-44F2-A555-64CCAD7EAAAE}" type="presParOf" srcId="{B1FD0FEE-62C3-479E-B99E-1D35E5EE8625}" destId="{5C4861D5-FB41-428B-8AD3-D28F789E7362}" srcOrd="0" destOrd="0" presId="urn:microsoft.com/office/officeart/2008/layout/LinedList"/>
    <dgm:cxn modelId="{39D6236D-A501-4DDD-88E1-B3F5F8F065F2}" type="presParOf" srcId="{B1FD0FEE-62C3-479E-B99E-1D35E5EE8625}" destId="{69FB69D4-6892-4C53-ABE2-B178A455CC3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00D78-DAE5-4C38-AA39-31B64C7B12C7}">
      <dsp:nvSpPr>
        <dsp:cNvPr id="0" name=""/>
        <dsp:cNvSpPr/>
      </dsp:nvSpPr>
      <dsp:spPr>
        <a:xfrm>
          <a:off x="0" y="61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737B8F-7B5C-4A7A-B6B9-48C174982B2B}">
      <dsp:nvSpPr>
        <dsp:cNvPr id="0" name=""/>
        <dsp:cNvSpPr/>
      </dsp:nvSpPr>
      <dsp:spPr>
        <a:xfrm>
          <a:off x="0" y="613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/>
            <a:t>Mateus 20: 20-28</a:t>
          </a:r>
          <a:endParaRPr lang="pt-BR" sz="1100" kern="1200" dirty="0"/>
        </a:p>
      </dsp:txBody>
      <dsp:txXfrm>
        <a:off x="0" y="613"/>
        <a:ext cx="6561436" cy="502643"/>
      </dsp:txXfrm>
    </dsp:sp>
    <dsp:sp modelId="{9E39B409-4A9D-486D-885D-DD9B4EB19105}">
      <dsp:nvSpPr>
        <dsp:cNvPr id="0" name=""/>
        <dsp:cNvSpPr/>
      </dsp:nvSpPr>
      <dsp:spPr>
        <a:xfrm>
          <a:off x="0" y="50325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DC8783-2998-4583-BA0B-03F2587836DF}">
      <dsp:nvSpPr>
        <dsp:cNvPr id="0" name=""/>
        <dsp:cNvSpPr/>
      </dsp:nvSpPr>
      <dsp:spPr>
        <a:xfrm>
          <a:off x="0" y="503256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20. Então se aproximou dele a mãe dos filhos de </a:t>
          </a:r>
          <a:r>
            <a:rPr lang="pt-BR" sz="1100" kern="1200" dirty="0" err="1"/>
            <a:t>Zebedeu</a:t>
          </a:r>
          <a:r>
            <a:rPr lang="pt-BR" sz="1100" kern="1200" dirty="0"/>
            <a:t>, com seus filhos, adorando-o, e fazendo-lhe um pedido.</a:t>
          </a:r>
          <a:endParaRPr lang="pt-BR" sz="1100" kern="1200" dirty="0"/>
        </a:p>
      </dsp:txBody>
      <dsp:txXfrm>
        <a:off x="0" y="503256"/>
        <a:ext cx="6561436" cy="502643"/>
      </dsp:txXfrm>
    </dsp:sp>
    <dsp:sp modelId="{889E1094-814E-4CB4-814D-0B3DE0D9A05A}">
      <dsp:nvSpPr>
        <dsp:cNvPr id="0" name=""/>
        <dsp:cNvSpPr/>
      </dsp:nvSpPr>
      <dsp:spPr>
        <a:xfrm>
          <a:off x="0" y="100590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215628-B125-42AD-BFDC-DACA4A286006}">
      <dsp:nvSpPr>
        <dsp:cNvPr id="0" name=""/>
        <dsp:cNvSpPr/>
      </dsp:nvSpPr>
      <dsp:spPr>
        <a:xfrm>
          <a:off x="0" y="1005900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21. E ele diz-lhe: Que queres? Ela respondeu: Dize que estes meus dois filhos se assentem, um à tua direita e outro à tua esquerda, no teu reino.</a:t>
          </a:r>
          <a:endParaRPr lang="pt-BR" sz="1100" kern="1200" dirty="0"/>
        </a:p>
      </dsp:txBody>
      <dsp:txXfrm>
        <a:off x="0" y="1005900"/>
        <a:ext cx="6561436" cy="502643"/>
      </dsp:txXfrm>
    </dsp:sp>
    <dsp:sp modelId="{FBEC1E85-3E25-461B-A72F-2AB0EA3524A9}">
      <dsp:nvSpPr>
        <dsp:cNvPr id="0" name=""/>
        <dsp:cNvSpPr/>
      </dsp:nvSpPr>
      <dsp:spPr>
        <a:xfrm>
          <a:off x="0" y="150854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D9ED4C-E3D8-482A-BD0B-98022450C1AF}">
      <dsp:nvSpPr>
        <dsp:cNvPr id="0" name=""/>
        <dsp:cNvSpPr/>
      </dsp:nvSpPr>
      <dsp:spPr>
        <a:xfrm>
          <a:off x="0" y="1508543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22. Jesus, porém, respondendo, disse: Não sabeis o que pedis. Podeis vós beber o cálice que eu hei de beber, e ser batizados com o batismo com que eu sou batizado? Dizem-lhe eles: Podemos.</a:t>
          </a:r>
          <a:endParaRPr lang="pt-BR" sz="1100" kern="1200" dirty="0"/>
        </a:p>
      </dsp:txBody>
      <dsp:txXfrm>
        <a:off x="0" y="1508543"/>
        <a:ext cx="6561436" cy="502643"/>
      </dsp:txXfrm>
    </dsp:sp>
    <dsp:sp modelId="{0B189F3D-7CF9-4BE9-BE4F-9D0929108439}">
      <dsp:nvSpPr>
        <dsp:cNvPr id="0" name=""/>
        <dsp:cNvSpPr/>
      </dsp:nvSpPr>
      <dsp:spPr>
        <a:xfrm>
          <a:off x="0" y="201118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38622B3-5661-421A-BADE-AD779B5102B7}">
      <dsp:nvSpPr>
        <dsp:cNvPr id="0" name=""/>
        <dsp:cNvSpPr/>
      </dsp:nvSpPr>
      <dsp:spPr>
        <a:xfrm>
          <a:off x="0" y="2011186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23. E diz-lhes ele: Na verdade bebereis o meu cálice e sereis batizados com o batismo com que eu sou batizado, mas o assentar-se à minha direita ou à minha esquerda não me pertence dá-lo, mas é para aqueles para quem meu Pai o tem preparado.</a:t>
          </a:r>
          <a:endParaRPr lang="pt-BR" sz="1100" kern="1200" dirty="0"/>
        </a:p>
      </dsp:txBody>
      <dsp:txXfrm>
        <a:off x="0" y="2011186"/>
        <a:ext cx="6561436" cy="502643"/>
      </dsp:txXfrm>
    </dsp:sp>
    <dsp:sp modelId="{199FBF9E-0640-402D-A8AF-90581AADB776}">
      <dsp:nvSpPr>
        <dsp:cNvPr id="0" name=""/>
        <dsp:cNvSpPr/>
      </dsp:nvSpPr>
      <dsp:spPr>
        <a:xfrm>
          <a:off x="0" y="251382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FAEBAD4-7B72-4EAD-884C-B2AB2956B35B}">
      <dsp:nvSpPr>
        <dsp:cNvPr id="0" name=""/>
        <dsp:cNvSpPr/>
      </dsp:nvSpPr>
      <dsp:spPr>
        <a:xfrm>
          <a:off x="0" y="2513829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24. E, quando os dez ouviram isto, indignaram-se contra os dois irmãos.</a:t>
          </a:r>
          <a:endParaRPr lang="pt-BR" sz="1100" kern="1200" dirty="0"/>
        </a:p>
      </dsp:txBody>
      <dsp:txXfrm>
        <a:off x="0" y="2513829"/>
        <a:ext cx="6561436" cy="502643"/>
      </dsp:txXfrm>
    </dsp:sp>
    <dsp:sp modelId="{D44C7E54-F43D-4484-B8F8-04CD0A3144D1}">
      <dsp:nvSpPr>
        <dsp:cNvPr id="0" name=""/>
        <dsp:cNvSpPr/>
      </dsp:nvSpPr>
      <dsp:spPr>
        <a:xfrm>
          <a:off x="0" y="301647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CD44BFF-00BA-41A9-9F30-0D6E8F7B00A5}">
      <dsp:nvSpPr>
        <dsp:cNvPr id="0" name=""/>
        <dsp:cNvSpPr/>
      </dsp:nvSpPr>
      <dsp:spPr>
        <a:xfrm>
          <a:off x="0" y="3016472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25. Então Jesus, chamando-os para junto de si, disse: Bem sabeis que pelos príncipes dos gentios são estes dominados, e que os grandes exercem autoridade sobre eles.</a:t>
          </a:r>
          <a:endParaRPr lang="pt-BR" sz="1100" kern="1200" dirty="0"/>
        </a:p>
      </dsp:txBody>
      <dsp:txXfrm>
        <a:off x="0" y="3016472"/>
        <a:ext cx="6561436" cy="502643"/>
      </dsp:txXfrm>
    </dsp:sp>
    <dsp:sp modelId="{3B891012-E63A-40A7-9276-E027940D4051}">
      <dsp:nvSpPr>
        <dsp:cNvPr id="0" name=""/>
        <dsp:cNvSpPr/>
      </dsp:nvSpPr>
      <dsp:spPr>
        <a:xfrm>
          <a:off x="0" y="351911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D28047-FFA6-4CA1-B201-0AC85C17F2CC}">
      <dsp:nvSpPr>
        <dsp:cNvPr id="0" name=""/>
        <dsp:cNvSpPr/>
      </dsp:nvSpPr>
      <dsp:spPr>
        <a:xfrm>
          <a:off x="0" y="3519115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26. Não será assim entre vós; mas todo aquele que quiser entre vós fazer-se grande seja vosso serviçal;</a:t>
          </a:r>
          <a:endParaRPr lang="pt-BR" sz="1100" kern="1200" dirty="0"/>
        </a:p>
      </dsp:txBody>
      <dsp:txXfrm>
        <a:off x="0" y="3519115"/>
        <a:ext cx="6561436" cy="502643"/>
      </dsp:txXfrm>
    </dsp:sp>
    <dsp:sp modelId="{83934E91-B1DA-4A06-9B8A-028EAC0D193A}">
      <dsp:nvSpPr>
        <dsp:cNvPr id="0" name=""/>
        <dsp:cNvSpPr/>
      </dsp:nvSpPr>
      <dsp:spPr>
        <a:xfrm>
          <a:off x="0" y="402175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DF14B5-DB32-4BA8-A3DA-C3DB2655BE05}">
      <dsp:nvSpPr>
        <dsp:cNvPr id="0" name=""/>
        <dsp:cNvSpPr/>
      </dsp:nvSpPr>
      <dsp:spPr>
        <a:xfrm>
          <a:off x="0" y="4021758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27. E, qualquer que entre vós quiser ser o primeiro, seja vosso servo;</a:t>
          </a:r>
          <a:endParaRPr lang="pt-BR" sz="1100" kern="1200" dirty="0"/>
        </a:p>
      </dsp:txBody>
      <dsp:txXfrm>
        <a:off x="0" y="4021758"/>
        <a:ext cx="6561436" cy="502643"/>
      </dsp:txXfrm>
    </dsp:sp>
    <dsp:sp modelId="{69BFC390-A17D-4F9C-8B2A-85F5EE04E10B}">
      <dsp:nvSpPr>
        <dsp:cNvPr id="0" name=""/>
        <dsp:cNvSpPr/>
      </dsp:nvSpPr>
      <dsp:spPr>
        <a:xfrm>
          <a:off x="0" y="452440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4861D5-FB41-428B-8AD3-D28F789E7362}">
      <dsp:nvSpPr>
        <dsp:cNvPr id="0" name=""/>
        <dsp:cNvSpPr/>
      </dsp:nvSpPr>
      <dsp:spPr>
        <a:xfrm>
          <a:off x="0" y="4524402"/>
          <a:ext cx="6561436" cy="502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/>
            <a:t>28. Bem como o Filho do homem não veio para ser servido, mas para servir, e para dar a sua vida em resgate de muitos.</a:t>
          </a:r>
          <a:endParaRPr lang="pt-BR" sz="1100" kern="1200" dirty="0"/>
        </a:p>
      </dsp:txBody>
      <dsp:txXfrm>
        <a:off x="0" y="4524402"/>
        <a:ext cx="6561436" cy="502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777" y="1064355"/>
            <a:ext cx="7199871" cy="5025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72089" y="5001297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954449" y="1666674"/>
            <a:ext cx="69045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NÃO VIM PARA SER SERVIDO, MAS PARA SERVIR.</a:t>
            </a:r>
          </a:p>
          <a:p>
            <a:pPr lvl="0" algn="ctr"/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b="1" dirty="0">
                <a:latin typeface="Arial Black" pitchFamily="34" charset="0"/>
              </a:rPr>
              <a:t>"Porque o Filho do Homem veio buscar e salvar o que se havia </a:t>
            </a:r>
            <a:r>
              <a:rPr lang="pt-BR" b="1" dirty="0" smtClean="0">
                <a:latin typeface="Arial Black" pitchFamily="34" charset="0"/>
              </a:rPr>
              <a:t>perdido“. </a:t>
            </a:r>
          </a:p>
          <a:p>
            <a:pPr lvl="0" algn="ctr" defTabSz="457200">
              <a:lnSpc>
                <a:spcPct val="150000"/>
              </a:lnSpc>
              <a:defRPr/>
            </a:pPr>
            <a:r>
              <a:rPr lang="pt-BR" b="1" dirty="0" err="1" smtClean="0">
                <a:latin typeface="Arial Black" pitchFamily="34" charset="0"/>
              </a:rPr>
              <a:t>Lc</a:t>
            </a:r>
            <a:r>
              <a:rPr lang="pt-BR" b="1" dirty="0" smtClean="0">
                <a:latin typeface="Arial Black" pitchFamily="34" charset="0"/>
              </a:rPr>
              <a:t> </a:t>
            </a:r>
            <a:r>
              <a:rPr lang="pt-BR" b="1" dirty="0">
                <a:latin typeface="Arial Black" pitchFamily="34" charset="0"/>
              </a:rPr>
              <a:t>19.10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245840" y="3169201"/>
            <a:ext cx="2520081" cy="3319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dirty="0">
                <a:latin typeface="Arial Black" pitchFamily="34" charset="0"/>
                <a:cs typeface="Times New Roman" pitchFamily="18" charset="0"/>
              </a:rPr>
              <a:t>O perfil Ministerial de Jesus foi pautado em uma vida dedicada ao serviço.</a:t>
            </a:r>
            <a:endParaRPr lang="pt-BR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760148" cy="33626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Entender Jesus como servo de Deus;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Aprender a servir como Jesus;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Compreender que todos estamos a serviço de Deus.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52" y="2084217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VIM PARA SER SERVIDO, MAS PARA SERVIR.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9055604" y="299129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sejamos servos disponíveis ao serviço do Reino como foi o Mestre Jesus.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318024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Mateus </a:t>
            </a:r>
            <a:r>
              <a:rPr lang="pt-BR" sz="14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5.13-16</a:t>
            </a:r>
            <a:endParaRPr lang="pt-BR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84934956"/>
              </p:ext>
            </p:extLst>
          </p:nvPr>
        </p:nvGraphicFramePr>
        <p:xfrm>
          <a:off x="5226910" y="1076578"/>
          <a:ext cx="6561436" cy="502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49" y="999610"/>
            <a:ext cx="4682567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327348" y="1607032"/>
            <a:ext cx="5529755" cy="3828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Mesmo sendo Deus, Jesus viveu em total submissão ao Pai; e, como servo, mostrou que todos os Seus seguidores precisam viver uma vida para servir a Deus. Isto implica em estar disponível para Deus e acessível às pessoas.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6009502" y="3140964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924" y="1321553"/>
            <a:ext cx="4922741" cy="430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"Servir a Deus é um privilégio e uma grande responsabilidade".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20" y="1100395"/>
            <a:ext cx="472440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643319"/>
            <a:ext cx="5724270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just">
              <a:buNone/>
            </a:pP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desenvolvimento de seu Ministério, Jesus mostrou que estava em consonância com a vontade do Pai; cumprindo com excelência a tarefa que lhe foi confiada,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conforme descrito no Evangelho de João 17.4.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SERVINDO A DEUS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5" y="1915297"/>
            <a:ext cx="5208371" cy="353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081582"/>
            <a:ext cx="5453449" cy="559077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Servindo com alegria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7417" y="1139396"/>
            <a:ext cx="5016853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Servindo em obediência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 SERVINDO A DEUS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5" y="1779158"/>
            <a:ext cx="5552305" cy="4431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serviço para Deus deve ser com alegria. </a:t>
            </a:r>
            <a:endParaRPr lang="pt-BR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venhamos aprender com nosso Mestre Jesus vivendo uma vida dedicada ao serviço do Reino, pois é um privilégio servir a Deus</a:t>
            </a: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992324"/>
            <a:ext cx="5671753" cy="3982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Bíblia diz que Jesus foi obediente até a morte, e morte de cruz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Fp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2.8). O serviço a Deus é mensurado pela fidelidade e proatividade. 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venhamos desenvolver um coração de servo, sendo fiel na execução de nossa missão.</a:t>
            </a:r>
            <a:endParaRPr lang="pt-B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40162" y="2104662"/>
            <a:ext cx="5696464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"Todos os gigantes de Deus foram homens fracos, que fizeram grandes coisas para Deus; servindo em Sua obra e na dependência do Espirito Santo".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J. Hudson Taylor.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0" y="1099751"/>
            <a:ext cx="5820034" cy="458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5" y="270212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SERVINDO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AO PRÓXIMO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44558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Servir a Deus é também servir ao próximo. Nosso Mestre por excelência nos ensinou que não importa quão grande somos, pois, como filhos de Deus, precisamos servir as pessoas; mostrando o amor e o cuidado de Deus para o mundo.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1" y="3371918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75" y="1669063"/>
            <a:ext cx="4930346" cy="412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Investindo tempo nas pessoas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SERVINDO AO PRÓXIMO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761844"/>
            <a:ext cx="5787082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E impressionante perceber o sentimento que Jesus tinha pelas pessoas e a maneira como as tratava; principalmente, os menos favorecidos.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Ao agir com misericórdia, demonstraremos ao mundo o caráter de Cristo impresso em nossa vida.</a:t>
            </a:r>
          </a:p>
          <a:p>
            <a:pPr algn="just"/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36625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Jesus tinha uma missão para cumprir. 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sensibilidade de Jesus no servir, levava-O a ouvir o grito silencioso de socorro daqueles que estavam à Sua volta, e Sua atenção impregnada de Amor, valorizava o ser humano</a:t>
            </a: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6519" y="1004882"/>
            <a:ext cx="5292812" cy="63976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Tendo um coração misericordioso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677497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IDE E FAZEI DISCÍPULOS!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0172" y="1590291"/>
            <a:ext cx="5309287" cy="461280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800" b="1" dirty="0">
                <a:latin typeface="Arial Black" pitchFamily="34" charset="0"/>
                <a:ea typeface="Times New Roman"/>
              </a:rPr>
              <a:t>Deus nos chamou para ser Seu representante nesta terra, como embaixadores; servindo em Sua obra, mas não podemos nos esquecer de que melhor que servir a obra, é servir aquele que nos chamou para a </a:t>
            </a:r>
            <a:r>
              <a:rPr lang="pt-BR" sz="2800" b="1" dirty="0" smtClean="0">
                <a:latin typeface="Arial Black" pitchFamily="34" charset="0"/>
                <a:ea typeface="Times New Roman"/>
              </a:rPr>
              <a:t>obra.</a:t>
            </a:r>
            <a:endParaRPr lang="pt-BR" sz="3200" b="1" dirty="0">
              <a:solidFill>
                <a:schemeClr val="tx1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8" b="17813"/>
          <a:stretch/>
        </p:blipFill>
        <p:spPr bwMode="auto">
          <a:xfrm>
            <a:off x="6647935" y="1902940"/>
            <a:ext cx="4917990" cy="3941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SERVINDO NA OBRADO PAI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84935" y="1431502"/>
            <a:ext cx="5609968" cy="4893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Antes de ser elevado aos céus, Jesus disse aos seus discípulos que ficassem na cidade de Jerusalém até que do alto fossem revestidos de poder (</a:t>
            </a:r>
            <a:r>
              <a:rPr lang="pt-BR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24.49).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que perseveraram em oração, conforme registrado no livro de Atos dos Apóstolos tiveram o privilégio de serem cheios do Espírito e se tornaram testemunhas em vários lugares do mundo daquela época.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148077" y="1562189"/>
            <a:ext cx="5679989" cy="3901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Deus no presenteou com dons naturais e até mesmo dons 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sobrenaturais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 tudo isto necessita ser usado em nosso serviço na obra de Deus.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nossa dedicação e devoção seja para o Dono da Obra e não para o trabalho em si.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3" y="888601"/>
            <a:ext cx="4232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3.1.Chamados para frutificar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120706" y="847868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Usando os nossos talentos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/>
              <a:t>9</a:t>
            </a:r>
            <a:r>
              <a:rPr lang="pt-BR" dirty="0" smtClean="0"/>
              <a:t>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809087"/>
            <a:ext cx="5056398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Jesus se fez servo, e ninguém serviu tão bem quanto Ele. Ser discípulo implica em servir com amor, pois a verdadeira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servitude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conduz a ação.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676" y="1095024"/>
            <a:ext cx="6091881" cy="484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4558</TotalTime>
  <Words>913</Words>
  <Application>Microsoft Office PowerPoint</Application>
  <PresentationFormat>Personalizar</PresentationFormat>
  <Paragraphs>87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O SERVINDO A DEUS</vt:lpstr>
      <vt:lpstr>Apresentação do PowerPoint</vt:lpstr>
      <vt:lpstr>2 - SERVINDO AO PRÓXIMO</vt:lpstr>
      <vt:lpstr>2 - SERVINDO AO PRÓXIMO</vt:lpstr>
      <vt:lpstr>3 - IDE E FAZEI DISCÍPULOS!</vt:lpstr>
      <vt:lpstr>3 - SERVINDO NA OBRADO PAI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172</cp:revision>
  <dcterms:created xsi:type="dcterms:W3CDTF">2021-10-01T12:08:12Z</dcterms:created>
  <dcterms:modified xsi:type="dcterms:W3CDTF">2022-05-25T18:57:40Z</dcterms:modified>
</cp:coreProperties>
</file>