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9822" autoAdjust="0"/>
  </p:normalViewPr>
  <p:slideViewPr>
    <p:cSldViewPr snapToGrid="0">
      <p:cViewPr>
        <p:scale>
          <a:sx n="77" d="100"/>
          <a:sy n="77" d="100"/>
        </p:scale>
        <p:origin x="-20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CDC5F5E-44B4-44E4-8F69-CDE0B3B18D99}">
      <dgm:prSet/>
      <dgm:spPr/>
      <dgm:t>
        <a:bodyPr/>
        <a:lstStyle/>
        <a:p>
          <a:r>
            <a:rPr lang="pt-BR" dirty="0"/>
            <a:t>11. E aconteceu que, indo ele a Jerusalém, passou pelo meio de Samaria e da </a:t>
          </a:r>
          <a:r>
            <a:rPr lang="pt-BR" dirty="0" err="1"/>
            <a:t>Galiléia</a:t>
          </a:r>
          <a:r>
            <a:rPr lang="pt-BR" dirty="0"/>
            <a:t>;</a:t>
          </a:r>
          <a:endParaRPr lang="pt-BR" dirty="0"/>
        </a:p>
      </dgm:t>
    </dgm:pt>
    <dgm:pt modelId="{026B09CD-1F01-4C47-84D7-BE4FEBA60CBE}" type="parTrans" cxnId="{AA2BBCD4-D093-47C6-B9E3-E77E7C0012B7}">
      <dgm:prSet/>
      <dgm:spPr/>
      <dgm:t>
        <a:bodyPr/>
        <a:lstStyle/>
        <a:p>
          <a:endParaRPr lang="pt-BR"/>
        </a:p>
      </dgm:t>
    </dgm:pt>
    <dgm:pt modelId="{7BA646CF-3EC8-4B8B-A372-827629B7C0FA}" type="sibTrans" cxnId="{AA2BBCD4-D093-47C6-B9E3-E77E7C0012B7}">
      <dgm:prSet/>
      <dgm:spPr/>
      <dgm:t>
        <a:bodyPr/>
        <a:lstStyle/>
        <a:p>
          <a:endParaRPr lang="pt-BR"/>
        </a:p>
      </dgm:t>
    </dgm:pt>
    <dgm:pt modelId="{2C72F271-6814-4DE7-88C1-1557A4233247}">
      <dgm:prSet/>
      <dgm:spPr/>
      <dgm:t>
        <a:bodyPr/>
        <a:lstStyle/>
        <a:p>
          <a:r>
            <a:rPr lang="pt-BR"/>
            <a:t>12. E, entrando numa certa aldeia, saíram-lhe ao encontro dez homens leprosos, os quais pararam de longe;</a:t>
          </a:r>
          <a:endParaRPr lang="pt-BR"/>
        </a:p>
      </dgm:t>
    </dgm:pt>
    <dgm:pt modelId="{240D00FD-F0F8-4543-93D2-A26B81D98519}" type="parTrans" cxnId="{3E09E0BD-5CB3-47A8-969B-6FA5FDA8AF1B}">
      <dgm:prSet/>
      <dgm:spPr/>
      <dgm:t>
        <a:bodyPr/>
        <a:lstStyle/>
        <a:p>
          <a:endParaRPr lang="pt-BR"/>
        </a:p>
      </dgm:t>
    </dgm:pt>
    <dgm:pt modelId="{70601151-B7CF-4CDE-AAE4-5C1E08DFFF6F}" type="sibTrans" cxnId="{3E09E0BD-5CB3-47A8-969B-6FA5FDA8AF1B}">
      <dgm:prSet/>
      <dgm:spPr/>
      <dgm:t>
        <a:bodyPr/>
        <a:lstStyle/>
        <a:p>
          <a:endParaRPr lang="pt-BR"/>
        </a:p>
      </dgm:t>
    </dgm:pt>
    <dgm:pt modelId="{BD9610C3-B252-4B4E-8E99-F4BA95E5BF5D}">
      <dgm:prSet/>
      <dgm:spPr/>
      <dgm:t>
        <a:bodyPr/>
        <a:lstStyle/>
        <a:p>
          <a:r>
            <a:rPr lang="pt-BR"/>
            <a:t>13. E levantaram a voz, dizendo: Jesus, Mestre, tem misericórdia de nós.</a:t>
          </a:r>
          <a:endParaRPr lang="pt-BR"/>
        </a:p>
      </dgm:t>
    </dgm:pt>
    <dgm:pt modelId="{4B0F191E-DB17-42DB-94D1-B7B8576109CA}" type="parTrans" cxnId="{989F599B-ACC1-4679-B333-33A3F4382A02}">
      <dgm:prSet/>
      <dgm:spPr/>
      <dgm:t>
        <a:bodyPr/>
        <a:lstStyle/>
        <a:p>
          <a:endParaRPr lang="pt-BR"/>
        </a:p>
      </dgm:t>
    </dgm:pt>
    <dgm:pt modelId="{5FEBDEB4-AF63-4D41-BB16-41B7B8991C0E}" type="sibTrans" cxnId="{989F599B-ACC1-4679-B333-33A3F4382A02}">
      <dgm:prSet/>
      <dgm:spPr/>
      <dgm:t>
        <a:bodyPr/>
        <a:lstStyle/>
        <a:p>
          <a:endParaRPr lang="pt-BR"/>
        </a:p>
      </dgm:t>
    </dgm:pt>
    <dgm:pt modelId="{EA1F9A83-A23D-4AFE-B2F6-4CA7713ED2B4}">
      <dgm:prSet/>
      <dgm:spPr/>
      <dgm:t>
        <a:bodyPr/>
        <a:lstStyle/>
        <a:p>
          <a:r>
            <a:rPr lang="pt-BR"/>
            <a:t>14. E ele, vendo-os, disse-lhes: Ide, e mostrai-vos aos sacerdotes. E aconteceu que, indo eles, ficaram limpos.</a:t>
          </a:r>
          <a:endParaRPr lang="pt-BR"/>
        </a:p>
      </dgm:t>
    </dgm:pt>
    <dgm:pt modelId="{DD460FC3-85FA-4C6A-A46E-0432F7B003DE}" type="parTrans" cxnId="{1E837D61-D411-4594-8EA8-4719C5E9F1CF}">
      <dgm:prSet/>
      <dgm:spPr/>
      <dgm:t>
        <a:bodyPr/>
        <a:lstStyle/>
        <a:p>
          <a:endParaRPr lang="pt-BR"/>
        </a:p>
      </dgm:t>
    </dgm:pt>
    <dgm:pt modelId="{7A987F22-CFB7-492A-825D-1B3AFC73E5E8}" type="sibTrans" cxnId="{1E837D61-D411-4594-8EA8-4719C5E9F1CF}">
      <dgm:prSet/>
      <dgm:spPr/>
      <dgm:t>
        <a:bodyPr/>
        <a:lstStyle/>
        <a:p>
          <a:endParaRPr lang="pt-BR"/>
        </a:p>
      </dgm:t>
    </dgm:pt>
    <dgm:pt modelId="{EDB2F7A1-4DAF-494D-A72F-C1D0D6CA5EE2}">
      <dgm:prSet/>
      <dgm:spPr/>
      <dgm:t>
        <a:bodyPr/>
        <a:lstStyle/>
        <a:p>
          <a:r>
            <a:rPr lang="pt-BR"/>
            <a:t>15. E um deles, vendo que estava são, voltou glorificando a Deus em alta voz;</a:t>
          </a:r>
          <a:endParaRPr lang="pt-BR"/>
        </a:p>
      </dgm:t>
    </dgm:pt>
    <dgm:pt modelId="{93EA770E-7954-4894-8BB8-A1527DEE9868}" type="parTrans" cxnId="{8DD1DBA3-F502-4C89-B84B-6FB881B6D07E}">
      <dgm:prSet/>
      <dgm:spPr/>
      <dgm:t>
        <a:bodyPr/>
        <a:lstStyle/>
        <a:p>
          <a:endParaRPr lang="pt-BR"/>
        </a:p>
      </dgm:t>
    </dgm:pt>
    <dgm:pt modelId="{DF86E309-E9FC-42C4-B3D1-7D8378C14B4A}" type="sibTrans" cxnId="{8DD1DBA3-F502-4C89-B84B-6FB881B6D07E}">
      <dgm:prSet/>
      <dgm:spPr/>
      <dgm:t>
        <a:bodyPr/>
        <a:lstStyle/>
        <a:p>
          <a:endParaRPr lang="pt-BR"/>
        </a:p>
      </dgm:t>
    </dgm:pt>
    <dgm:pt modelId="{814910F9-D340-4F91-AAE8-D3007EB08AF1}">
      <dgm:prSet/>
      <dgm:spPr/>
      <dgm:t>
        <a:bodyPr/>
        <a:lstStyle/>
        <a:p>
          <a:r>
            <a:rPr lang="pt-BR"/>
            <a:t>16. E caiu aos seus pés, com o rosto em terra, dando-lhe graças; e este era samaritano.</a:t>
          </a:r>
          <a:endParaRPr lang="pt-BR"/>
        </a:p>
      </dgm:t>
    </dgm:pt>
    <dgm:pt modelId="{C6070F49-086A-4D8F-8C30-011C634ADF92}" type="parTrans" cxnId="{E7F139A0-6523-410E-9B0F-D6DFF5684C14}">
      <dgm:prSet/>
      <dgm:spPr/>
      <dgm:t>
        <a:bodyPr/>
        <a:lstStyle/>
        <a:p>
          <a:endParaRPr lang="pt-BR"/>
        </a:p>
      </dgm:t>
    </dgm:pt>
    <dgm:pt modelId="{03D9FDF6-1F2C-47B9-908D-A6CB8E0E7C37}" type="sibTrans" cxnId="{E7F139A0-6523-410E-9B0F-D6DFF5684C14}">
      <dgm:prSet/>
      <dgm:spPr/>
      <dgm:t>
        <a:bodyPr/>
        <a:lstStyle/>
        <a:p>
          <a:endParaRPr lang="pt-BR"/>
        </a:p>
      </dgm:t>
    </dgm:pt>
    <dgm:pt modelId="{32E53C19-2ECB-4034-9021-DCAB9963D679}">
      <dgm:prSet/>
      <dgm:spPr/>
      <dgm:t>
        <a:bodyPr/>
        <a:lstStyle/>
        <a:p>
          <a:r>
            <a:rPr lang="pt-BR"/>
            <a:t>17. E, respondendo Jesus, disse: Não foram dez os limpos? E onde estão os nove?</a:t>
          </a:r>
          <a:endParaRPr lang="pt-BR"/>
        </a:p>
      </dgm:t>
    </dgm:pt>
    <dgm:pt modelId="{F6C251FB-E61E-4B85-8DEB-30258E78C8FA}" type="parTrans" cxnId="{15F1CA02-4B53-484A-B3FF-E7A52F82295E}">
      <dgm:prSet/>
      <dgm:spPr/>
      <dgm:t>
        <a:bodyPr/>
        <a:lstStyle/>
        <a:p>
          <a:endParaRPr lang="pt-BR"/>
        </a:p>
      </dgm:t>
    </dgm:pt>
    <dgm:pt modelId="{50BD72CF-096A-4457-8FC6-DCF4D27318BF}" type="sibTrans" cxnId="{15F1CA02-4B53-484A-B3FF-E7A52F82295E}">
      <dgm:prSet/>
      <dgm:spPr/>
      <dgm:t>
        <a:bodyPr/>
        <a:lstStyle/>
        <a:p>
          <a:endParaRPr lang="pt-BR"/>
        </a:p>
      </dgm:t>
    </dgm:pt>
    <dgm:pt modelId="{7721EE97-B4A5-41FD-A115-AA0DBB914A0D}">
      <dgm:prSet/>
      <dgm:spPr/>
      <dgm:t>
        <a:bodyPr/>
        <a:lstStyle/>
        <a:p>
          <a:r>
            <a:rPr lang="pt-BR"/>
            <a:t>18. Não houve quem voltasse para dar glória a Deus senão este estrangeiro?</a:t>
          </a:r>
          <a:endParaRPr lang="pt-BR"/>
        </a:p>
      </dgm:t>
    </dgm:pt>
    <dgm:pt modelId="{DD473589-EFFA-499C-AC11-D9B9409BC89D}" type="parTrans" cxnId="{5C2B905C-5735-441E-9667-A453E3F6CF7B}">
      <dgm:prSet/>
      <dgm:spPr/>
      <dgm:t>
        <a:bodyPr/>
        <a:lstStyle/>
        <a:p>
          <a:endParaRPr lang="pt-BR"/>
        </a:p>
      </dgm:t>
    </dgm:pt>
    <dgm:pt modelId="{A2E09FF7-B368-40B1-B3FB-D46FFD1B581E}" type="sibTrans" cxnId="{5C2B905C-5735-441E-9667-A453E3F6CF7B}">
      <dgm:prSet/>
      <dgm:spPr/>
      <dgm:t>
        <a:bodyPr/>
        <a:lstStyle/>
        <a:p>
          <a:endParaRPr lang="pt-BR"/>
        </a:p>
      </dgm:t>
    </dgm:pt>
    <dgm:pt modelId="{52320F91-44E6-474C-8723-2FB8056D2775}">
      <dgm:prSet/>
      <dgm:spPr/>
      <dgm:t>
        <a:bodyPr/>
        <a:lstStyle/>
        <a:p>
          <a:r>
            <a:rPr lang="pt-BR"/>
            <a:t>19. E disse-lhe: Levanta-te, e vai; a tua fé te salvou.</a:t>
          </a:r>
          <a:endParaRPr lang="pt-BR"/>
        </a:p>
      </dgm:t>
    </dgm:pt>
    <dgm:pt modelId="{51D36375-035A-48C1-86A6-39AA080BBBCD}" type="parTrans" cxnId="{B5708175-8F96-460B-A958-F07FDAC9CFCF}">
      <dgm:prSet/>
      <dgm:spPr/>
      <dgm:t>
        <a:bodyPr/>
        <a:lstStyle/>
        <a:p>
          <a:endParaRPr lang="pt-BR"/>
        </a:p>
      </dgm:t>
    </dgm:pt>
    <dgm:pt modelId="{169D0CF0-0C0E-4E7F-9997-ACFBA39B6E18}" type="sibTrans" cxnId="{B5708175-8F96-460B-A958-F07FDAC9CFCF}">
      <dgm:prSet/>
      <dgm:spPr/>
      <dgm:t>
        <a:bodyPr/>
        <a:lstStyle/>
        <a:p>
          <a:endParaRPr lang="pt-BR"/>
        </a:p>
      </dgm:t>
    </dgm:pt>
    <dgm:pt modelId="{F807B47B-4957-4E13-87B5-C87213295A7E}">
      <dgm:prSet/>
      <dgm:spPr/>
      <dgm:t>
        <a:bodyPr/>
        <a:lstStyle/>
        <a:p>
          <a:endParaRPr lang="pt-BR"/>
        </a:p>
      </dgm:t>
    </dgm:pt>
    <dgm:pt modelId="{6FA1F60A-886D-479F-80DB-DB27F8D95CE8}" type="parTrans" cxnId="{BE5AF48F-C37E-4FB8-8ACF-615C50FE7918}">
      <dgm:prSet/>
      <dgm:spPr/>
      <dgm:t>
        <a:bodyPr/>
        <a:lstStyle/>
        <a:p>
          <a:endParaRPr lang="pt-BR"/>
        </a:p>
      </dgm:t>
    </dgm:pt>
    <dgm:pt modelId="{0120679C-4D89-474B-B8F0-94876632E0F8}" type="sibTrans" cxnId="{BE5AF48F-C37E-4FB8-8ACF-615C50FE7918}">
      <dgm:prSet/>
      <dgm:spPr/>
      <dgm:t>
        <a:bodyPr/>
        <a:lstStyle/>
        <a:p>
          <a:endParaRPr lang="pt-BR"/>
        </a:p>
      </dgm:t>
    </dgm:pt>
    <dgm:pt modelId="{412DA756-F91D-44AC-8B59-CC263E39BC2A}">
      <dgm:prSet/>
      <dgm:spPr/>
      <dgm:t>
        <a:bodyPr/>
        <a:lstStyle/>
        <a:p>
          <a:r>
            <a:rPr lang="pt-BR" b="1" dirty="0" smtClean="0"/>
            <a:t>Lucas 17:11-19</a:t>
          </a:r>
          <a:endParaRPr lang="pt-BR" b="1" dirty="0"/>
        </a:p>
      </dgm:t>
    </dgm:pt>
    <dgm:pt modelId="{EDCC7E3D-F6FF-46F3-952F-BDB98FEE5231}" type="parTrans" cxnId="{58810C86-E7C2-4334-90B3-EB35E6ECD4C3}">
      <dgm:prSet/>
      <dgm:spPr/>
      <dgm:t>
        <a:bodyPr/>
        <a:lstStyle/>
        <a:p>
          <a:endParaRPr lang="pt-BR"/>
        </a:p>
      </dgm:t>
    </dgm:pt>
    <dgm:pt modelId="{769F0FEC-7C81-44B8-A908-1352ABE4AD97}" type="sibTrans" cxnId="{58810C86-E7C2-4334-90B3-EB35E6ECD4C3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149E0949-C5A2-44AB-8751-8459102D75C9}" type="pres">
      <dgm:prSet presAssocID="{412DA756-F91D-44AC-8B59-CC263E39BC2A}" presName="thickLine" presStyleLbl="alignNode1" presStyleIdx="0" presStyleCnt="11"/>
      <dgm:spPr/>
    </dgm:pt>
    <dgm:pt modelId="{C42D685F-C47B-45F3-B958-8E24F0F15E45}" type="pres">
      <dgm:prSet presAssocID="{412DA756-F91D-44AC-8B59-CC263E39BC2A}" presName="horz1" presStyleCnt="0"/>
      <dgm:spPr/>
    </dgm:pt>
    <dgm:pt modelId="{A774B9F3-E8EF-4D8D-AA3A-6155B44C9723}" type="pres">
      <dgm:prSet presAssocID="{412DA756-F91D-44AC-8B59-CC263E39BC2A}" presName="tx1" presStyleLbl="revTx" presStyleIdx="0" presStyleCnt="11"/>
      <dgm:spPr/>
      <dgm:t>
        <a:bodyPr/>
        <a:lstStyle/>
        <a:p>
          <a:endParaRPr lang="pt-BR"/>
        </a:p>
      </dgm:t>
    </dgm:pt>
    <dgm:pt modelId="{4CE5C419-A882-4051-94CE-015CF2E4C4B5}" type="pres">
      <dgm:prSet presAssocID="{412DA756-F91D-44AC-8B59-CC263E39BC2A}" presName="vert1" presStyleCnt="0"/>
      <dgm:spPr/>
    </dgm:pt>
    <dgm:pt modelId="{BB2E186B-0760-4BE6-BA29-8D2EB9B10564}" type="pres">
      <dgm:prSet presAssocID="{3CDC5F5E-44B4-44E4-8F69-CDE0B3B18D99}" presName="thickLine" presStyleLbl="alignNode1" presStyleIdx="1" presStyleCnt="11"/>
      <dgm:spPr/>
    </dgm:pt>
    <dgm:pt modelId="{6B85CC2D-DD11-4F62-908F-FFE49389B78E}" type="pres">
      <dgm:prSet presAssocID="{3CDC5F5E-44B4-44E4-8F69-CDE0B3B18D99}" presName="horz1" presStyleCnt="0"/>
      <dgm:spPr/>
    </dgm:pt>
    <dgm:pt modelId="{E00F5A4D-13BF-4A4F-956A-E5444D08AE83}" type="pres">
      <dgm:prSet presAssocID="{3CDC5F5E-44B4-44E4-8F69-CDE0B3B18D99}" presName="tx1" presStyleLbl="revTx" presStyleIdx="1" presStyleCnt="11"/>
      <dgm:spPr/>
    </dgm:pt>
    <dgm:pt modelId="{BAF33447-F6AF-4AE3-BEB2-19A8091D82E6}" type="pres">
      <dgm:prSet presAssocID="{3CDC5F5E-44B4-44E4-8F69-CDE0B3B18D99}" presName="vert1" presStyleCnt="0"/>
      <dgm:spPr/>
    </dgm:pt>
    <dgm:pt modelId="{B3C5F6FC-A78E-4644-8EAB-E13DC30D1BFE}" type="pres">
      <dgm:prSet presAssocID="{2C72F271-6814-4DE7-88C1-1557A4233247}" presName="thickLine" presStyleLbl="alignNode1" presStyleIdx="2" presStyleCnt="11"/>
      <dgm:spPr/>
    </dgm:pt>
    <dgm:pt modelId="{7102513F-35E4-41B2-A4F9-911DB816774C}" type="pres">
      <dgm:prSet presAssocID="{2C72F271-6814-4DE7-88C1-1557A4233247}" presName="horz1" presStyleCnt="0"/>
      <dgm:spPr/>
    </dgm:pt>
    <dgm:pt modelId="{D51C1D9A-802D-497E-85A9-0F298F20BE28}" type="pres">
      <dgm:prSet presAssocID="{2C72F271-6814-4DE7-88C1-1557A4233247}" presName="tx1" presStyleLbl="revTx" presStyleIdx="2" presStyleCnt="11"/>
      <dgm:spPr/>
    </dgm:pt>
    <dgm:pt modelId="{DC83480D-D207-4C8D-896A-10B3ADD74473}" type="pres">
      <dgm:prSet presAssocID="{2C72F271-6814-4DE7-88C1-1557A4233247}" presName="vert1" presStyleCnt="0"/>
      <dgm:spPr/>
    </dgm:pt>
    <dgm:pt modelId="{2098792C-09D1-4126-8C16-3B7C3D1F052F}" type="pres">
      <dgm:prSet presAssocID="{BD9610C3-B252-4B4E-8E99-F4BA95E5BF5D}" presName="thickLine" presStyleLbl="alignNode1" presStyleIdx="3" presStyleCnt="11"/>
      <dgm:spPr/>
    </dgm:pt>
    <dgm:pt modelId="{86769485-3ECB-4D61-975F-DDF1EB748AD4}" type="pres">
      <dgm:prSet presAssocID="{BD9610C3-B252-4B4E-8E99-F4BA95E5BF5D}" presName="horz1" presStyleCnt="0"/>
      <dgm:spPr/>
    </dgm:pt>
    <dgm:pt modelId="{366CBC82-4099-4865-92FA-B3967024C8B4}" type="pres">
      <dgm:prSet presAssocID="{BD9610C3-B252-4B4E-8E99-F4BA95E5BF5D}" presName="tx1" presStyleLbl="revTx" presStyleIdx="3" presStyleCnt="11"/>
      <dgm:spPr/>
    </dgm:pt>
    <dgm:pt modelId="{2729B462-53BA-4ED8-9709-B64EF3FDB8BE}" type="pres">
      <dgm:prSet presAssocID="{BD9610C3-B252-4B4E-8E99-F4BA95E5BF5D}" presName="vert1" presStyleCnt="0"/>
      <dgm:spPr/>
    </dgm:pt>
    <dgm:pt modelId="{E19B701D-60B3-4EEE-A721-795790AAE2E7}" type="pres">
      <dgm:prSet presAssocID="{EA1F9A83-A23D-4AFE-B2F6-4CA7713ED2B4}" presName="thickLine" presStyleLbl="alignNode1" presStyleIdx="4" presStyleCnt="11"/>
      <dgm:spPr/>
    </dgm:pt>
    <dgm:pt modelId="{9D85E1FC-5822-4BF1-A7A8-1D571715C172}" type="pres">
      <dgm:prSet presAssocID="{EA1F9A83-A23D-4AFE-B2F6-4CA7713ED2B4}" presName="horz1" presStyleCnt="0"/>
      <dgm:spPr/>
    </dgm:pt>
    <dgm:pt modelId="{9F29EEE2-3AB9-4F95-89E3-4C7371784032}" type="pres">
      <dgm:prSet presAssocID="{EA1F9A83-A23D-4AFE-B2F6-4CA7713ED2B4}" presName="tx1" presStyleLbl="revTx" presStyleIdx="4" presStyleCnt="11"/>
      <dgm:spPr/>
    </dgm:pt>
    <dgm:pt modelId="{9CCE05A3-10FA-4432-B0D4-76E1F9335188}" type="pres">
      <dgm:prSet presAssocID="{EA1F9A83-A23D-4AFE-B2F6-4CA7713ED2B4}" presName="vert1" presStyleCnt="0"/>
      <dgm:spPr/>
    </dgm:pt>
    <dgm:pt modelId="{BC72F0E1-B23A-4DEA-B8DF-9D8B3D2E6F3F}" type="pres">
      <dgm:prSet presAssocID="{EDB2F7A1-4DAF-494D-A72F-C1D0D6CA5EE2}" presName="thickLine" presStyleLbl="alignNode1" presStyleIdx="5" presStyleCnt="11"/>
      <dgm:spPr/>
    </dgm:pt>
    <dgm:pt modelId="{AFA5B480-0DAB-4A0C-B9A8-9FF5CA0291A1}" type="pres">
      <dgm:prSet presAssocID="{EDB2F7A1-4DAF-494D-A72F-C1D0D6CA5EE2}" presName="horz1" presStyleCnt="0"/>
      <dgm:spPr/>
    </dgm:pt>
    <dgm:pt modelId="{EC456193-880C-41B3-A662-360DA34F4B7F}" type="pres">
      <dgm:prSet presAssocID="{EDB2F7A1-4DAF-494D-A72F-C1D0D6CA5EE2}" presName="tx1" presStyleLbl="revTx" presStyleIdx="5" presStyleCnt="11"/>
      <dgm:spPr/>
    </dgm:pt>
    <dgm:pt modelId="{4058EE66-1397-47ED-ADD7-A475FD701CE3}" type="pres">
      <dgm:prSet presAssocID="{EDB2F7A1-4DAF-494D-A72F-C1D0D6CA5EE2}" presName="vert1" presStyleCnt="0"/>
      <dgm:spPr/>
    </dgm:pt>
    <dgm:pt modelId="{00F5DFE3-F45D-44F0-B97C-10E85AA518D7}" type="pres">
      <dgm:prSet presAssocID="{814910F9-D340-4F91-AAE8-D3007EB08AF1}" presName="thickLine" presStyleLbl="alignNode1" presStyleIdx="6" presStyleCnt="11"/>
      <dgm:spPr/>
    </dgm:pt>
    <dgm:pt modelId="{F4B907FD-404E-47BA-B570-760A6780EF6E}" type="pres">
      <dgm:prSet presAssocID="{814910F9-D340-4F91-AAE8-D3007EB08AF1}" presName="horz1" presStyleCnt="0"/>
      <dgm:spPr/>
    </dgm:pt>
    <dgm:pt modelId="{F2954F8A-A414-4376-9391-9E60EE3576A8}" type="pres">
      <dgm:prSet presAssocID="{814910F9-D340-4F91-AAE8-D3007EB08AF1}" presName="tx1" presStyleLbl="revTx" presStyleIdx="6" presStyleCnt="11"/>
      <dgm:spPr/>
    </dgm:pt>
    <dgm:pt modelId="{0CEC69D5-B29C-4F7F-8F1A-74880DB34435}" type="pres">
      <dgm:prSet presAssocID="{814910F9-D340-4F91-AAE8-D3007EB08AF1}" presName="vert1" presStyleCnt="0"/>
      <dgm:spPr/>
    </dgm:pt>
    <dgm:pt modelId="{85F7CB6D-5E50-4B32-B205-4F38D979CFB3}" type="pres">
      <dgm:prSet presAssocID="{32E53C19-2ECB-4034-9021-DCAB9963D679}" presName="thickLine" presStyleLbl="alignNode1" presStyleIdx="7" presStyleCnt="11"/>
      <dgm:spPr/>
    </dgm:pt>
    <dgm:pt modelId="{98EA1A5D-A1F8-4A52-B8B1-267907EA3E0C}" type="pres">
      <dgm:prSet presAssocID="{32E53C19-2ECB-4034-9021-DCAB9963D679}" presName="horz1" presStyleCnt="0"/>
      <dgm:spPr/>
    </dgm:pt>
    <dgm:pt modelId="{A27C3270-3330-47AA-AEF8-CD185AEB2A17}" type="pres">
      <dgm:prSet presAssocID="{32E53C19-2ECB-4034-9021-DCAB9963D679}" presName="tx1" presStyleLbl="revTx" presStyleIdx="7" presStyleCnt="11"/>
      <dgm:spPr/>
    </dgm:pt>
    <dgm:pt modelId="{BFD640D0-4801-4867-91A4-801235D909F4}" type="pres">
      <dgm:prSet presAssocID="{32E53C19-2ECB-4034-9021-DCAB9963D679}" presName="vert1" presStyleCnt="0"/>
      <dgm:spPr/>
    </dgm:pt>
    <dgm:pt modelId="{B34CCB61-91B6-49E7-858B-C32A76A62F99}" type="pres">
      <dgm:prSet presAssocID="{7721EE97-B4A5-41FD-A115-AA0DBB914A0D}" presName="thickLine" presStyleLbl="alignNode1" presStyleIdx="8" presStyleCnt="11"/>
      <dgm:spPr/>
    </dgm:pt>
    <dgm:pt modelId="{E66EAE26-D40A-4843-A3B9-E62753B9213E}" type="pres">
      <dgm:prSet presAssocID="{7721EE97-B4A5-41FD-A115-AA0DBB914A0D}" presName="horz1" presStyleCnt="0"/>
      <dgm:spPr/>
    </dgm:pt>
    <dgm:pt modelId="{4A3CB3A0-85FF-4E21-A326-A24B0E542983}" type="pres">
      <dgm:prSet presAssocID="{7721EE97-B4A5-41FD-A115-AA0DBB914A0D}" presName="tx1" presStyleLbl="revTx" presStyleIdx="8" presStyleCnt="11"/>
      <dgm:spPr/>
    </dgm:pt>
    <dgm:pt modelId="{DB830E0F-7FE9-4ED3-8FB9-2CBAC6CB0EF4}" type="pres">
      <dgm:prSet presAssocID="{7721EE97-B4A5-41FD-A115-AA0DBB914A0D}" presName="vert1" presStyleCnt="0"/>
      <dgm:spPr/>
    </dgm:pt>
    <dgm:pt modelId="{F8EB9716-2CF6-4933-A153-249F5028005D}" type="pres">
      <dgm:prSet presAssocID="{52320F91-44E6-474C-8723-2FB8056D2775}" presName="thickLine" presStyleLbl="alignNode1" presStyleIdx="9" presStyleCnt="11"/>
      <dgm:spPr/>
    </dgm:pt>
    <dgm:pt modelId="{67867068-7BCC-457F-9956-AA93A3F48C03}" type="pres">
      <dgm:prSet presAssocID="{52320F91-44E6-474C-8723-2FB8056D2775}" presName="horz1" presStyleCnt="0"/>
      <dgm:spPr/>
    </dgm:pt>
    <dgm:pt modelId="{44A6536A-F801-4026-99B6-F687FBE53734}" type="pres">
      <dgm:prSet presAssocID="{52320F91-44E6-474C-8723-2FB8056D2775}" presName="tx1" presStyleLbl="revTx" presStyleIdx="9" presStyleCnt="11"/>
      <dgm:spPr/>
    </dgm:pt>
    <dgm:pt modelId="{41917790-F174-4D4B-97CD-3225C2288DB2}" type="pres">
      <dgm:prSet presAssocID="{52320F91-44E6-474C-8723-2FB8056D2775}" presName="vert1" presStyleCnt="0"/>
      <dgm:spPr/>
    </dgm:pt>
    <dgm:pt modelId="{C8CD0231-9371-4EB2-B8BA-39BC930347E3}" type="pres">
      <dgm:prSet presAssocID="{F807B47B-4957-4E13-87B5-C87213295A7E}" presName="thickLine" presStyleLbl="alignNode1" presStyleIdx="10" presStyleCnt="11"/>
      <dgm:spPr/>
    </dgm:pt>
    <dgm:pt modelId="{D3D1A855-6D88-4DD6-BE17-B940E43ABDDA}" type="pres">
      <dgm:prSet presAssocID="{F807B47B-4957-4E13-87B5-C87213295A7E}" presName="horz1" presStyleCnt="0"/>
      <dgm:spPr/>
    </dgm:pt>
    <dgm:pt modelId="{8C2FA89E-3DF1-427F-A1C8-B393E741A191}" type="pres">
      <dgm:prSet presAssocID="{F807B47B-4957-4E13-87B5-C87213295A7E}" presName="tx1" presStyleLbl="revTx" presStyleIdx="10" presStyleCnt="11"/>
      <dgm:spPr/>
    </dgm:pt>
    <dgm:pt modelId="{CBE9018B-F6E9-4146-AB68-8C263939075D}" type="pres">
      <dgm:prSet presAssocID="{F807B47B-4957-4E13-87B5-C87213295A7E}" presName="vert1" presStyleCnt="0"/>
      <dgm:spPr/>
    </dgm:pt>
  </dgm:ptLst>
  <dgm:cxnLst>
    <dgm:cxn modelId="{BE5AF48F-C37E-4FB8-8ACF-615C50FE7918}" srcId="{C743F0BE-0C7B-457F-BA40-0D586212DE21}" destId="{F807B47B-4957-4E13-87B5-C87213295A7E}" srcOrd="10" destOrd="0" parTransId="{6FA1F60A-886D-479F-80DB-DB27F8D95CE8}" sibTransId="{0120679C-4D89-474B-B8F0-94876632E0F8}"/>
    <dgm:cxn modelId="{5C2B905C-5735-441E-9667-A453E3F6CF7B}" srcId="{C743F0BE-0C7B-457F-BA40-0D586212DE21}" destId="{7721EE97-B4A5-41FD-A115-AA0DBB914A0D}" srcOrd="8" destOrd="0" parTransId="{DD473589-EFFA-499C-AC11-D9B9409BC89D}" sibTransId="{A2E09FF7-B368-40B1-B3FB-D46FFD1B581E}"/>
    <dgm:cxn modelId="{2AFB958D-85CC-43AF-9248-000689365D63}" type="presOf" srcId="{2C72F271-6814-4DE7-88C1-1557A4233247}" destId="{D51C1D9A-802D-497E-85A9-0F298F20BE28}" srcOrd="0" destOrd="0" presId="urn:microsoft.com/office/officeart/2008/layout/LinedList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E9E45E06-C910-4102-9B89-446727732493}" type="presOf" srcId="{F807B47B-4957-4E13-87B5-C87213295A7E}" destId="{8C2FA89E-3DF1-427F-A1C8-B393E741A191}" srcOrd="0" destOrd="0" presId="urn:microsoft.com/office/officeart/2008/layout/LinedList"/>
    <dgm:cxn modelId="{3E09E0BD-5CB3-47A8-969B-6FA5FDA8AF1B}" srcId="{C743F0BE-0C7B-457F-BA40-0D586212DE21}" destId="{2C72F271-6814-4DE7-88C1-1557A4233247}" srcOrd="2" destOrd="0" parTransId="{240D00FD-F0F8-4543-93D2-A26B81D98519}" sibTransId="{70601151-B7CF-4CDE-AAE4-5C1E08DFFF6F}"/>
    <dgm:cxn modelId="{B5708175-8F96-460B-A958-F07FDAC9CFCF}" srcId="{C743F0BE-0C7B-457F-BA40-0D586212DE21}" destId="{52320F91-44E6-474C-8723-2FB8056D2775}" srcOrd="9" destOrd="0" parTransId="{51D36375-035A-48C1-86A6-39AA080BBBCD}" sibTransId="{169D0CF0-0C0E-4E7F-9997-ACFBA39B6E18}"/>
    <dgm:cxn modelId="{E7F139A0-6523-410E-9B0F-D6DFF5684C14}" srcId="{C743F0BE-0C7B-457F-BA40-0D586212DE21}" destId="{814910F9-D340-4F91-AAE8-D3007EB08AF1}" srcOrd="6" destOrd="0" parTransId="{C6070F49-086A-4D8F-8C30-011C634ADF92}" sibTransId="{03D9FDF6-1F2C-47B9-908D-A6CB8E0E7C37}"/>
    <dgm:cxn modelId="{58810C86-E7C2-4334-90B3-EB35E6ECD4C3}" srcId="{C743F0BE-0C7B-457F-BA40-0D586212DE21}" destId="{412DA756-F91D-44AC-8B59-CC263E39BC2A}" srcOrd="0" destOrd="0" parTransId="{EDCC7E3D-F6FF-46F3-952F-BDB98FEE5231}" sibTransId="{769F0FEC-7C81-44B8-A908-1352ABE4AD97}"/>
    <dgm:cxn modelId="{7DED9278-8519-4263-8D85-1E59F1DA7388}" type="presOf" srcId="{3CDC5F5E-44B4-44E4-8F69-CDE0B3B18D99}" destId="{E00F5A4D-13BF-4A4F-956A-E5444D08AE83}" srcOrd="0" destOrd="0" presId="urn:microsoft.com/office/officeart/2008/layout/LinedList"/>
    <dgm:cxn modelId="{9973563D-CA90-4253-B7AF-C8B04EB9D6C8}" type="presOf" srcId="{EA1F9A83-A23D-4AFE-B2F6-4CA7713ED2B4}" destId="{9F29EEE2-3AB9-4F95-89E3-4C7371784032}" srcOrd="0" destOrd="0" presId="urn:microsoft.com/office/officeart/2008/layout/LinedList"/>
    <dgm:cxn modelId="{9AD8B03D-9482-4FDA-836F-6D4877E2DF99}" type="presOf" srcId="{32E53C19-2ECB-4034-9021-DCAB9963D679}" destId="{A27C3270-3330-47AA-AEF8-CD185AEB2A17}" srcOrd="0" destOrd="0" presId="urn:microsoft.com/office/officeart/2008/layout/LinedList"/>
    <dgm:cxn modelId="{C01AE2FE-39CB-4BC5-B095-C99D2341CBEB}" type="presOf" srcId="{52320F91-44E6-474C-8723-2FB8056D2775}" destId="{44A6536A-F801-4026-99B6-F687FBE53734}" srcOrd="0" destOrd="0" presId="urn:microsoft.com/office/officeart/2008/layout/LinedList"/>
    <dgm:cxn modelId="{15F1CA02-4B53-484A-B3FF-E7A52F82295E}" srcId="{C743F0BE-0C7B-457F-BA40-0D586212DE21}" destId="{32E53C19-2ECB-4034-9021-DCAB9963D679}" srcOrd="7" destOrd="0" parTransId="{F6C251FB-E61E-4B85-8DEB-30258E78C8FA}" sibTransId="{50BD72CF-096A-4457-8FC6-DCF4D27318BF}"/>
    <dgm:cxn modelId="{7CEEE675-4DE5-4568-875D-D7176FA5770A}" type="presOf" srcId="{7721EE97-B4A5-41FD-A115-AA0DBB914A0D}" destId="{4A3CB3A0-85FF-4E21-A326-A24B0E542983}" srcOrd="0" destOrd="0" presId="urn:microsoft.com/office/officeart/2008/layout/LinedList"/>
    <dgm:cxn modelId="{9068DF72-49E6-4B61-B9B7-47CAB97DFDFD}" type="presOf" srcId="{BD9610C3-B252-4B4E-8E99-F4BA95E5BF5D}" destId="{366CBC82-4099-4865-92FA-B3967024C8B4}" srcOrd="0" destOrd="0" presId="urn:microsoft.com/office/officeart/2008/layout/LinedList"/>
    <dgm:cxn modelId="{8DD1DBA3-F502-4C89-B84B-6FB881B6D07E}" srcId="{C743F0BE-0C7B-457F-BA40-0D586212DE21}" destId="{EDB2F7A1-4DAF-494D-A72F-C1D0D6CA5EE2}" srcOrd="5" destOrd="0" parTransId="{93EA770E-7954-4894-8BB8-A1527DEE9868}" sibTransId="{DF86E309-E9FC-42C4-B3D1-7D8378C14B4A}"/>
    <dgm:cxn modelId="{AA2BBCD4-D093-47C6-B9E3-E77E7C0012B7}" srcId="{C743F0BE-0C7B-457F-BA40-0D586212DE21}" destId="{3CDC5F5E-44B4-44E4-8F69-CDE0B3B18D99}" srcOrd="1" destOrd="0" parTransId="{026B09CD-1F01-4C47-84D7-BE4FEBA60CBE}" sibTransId="{7BA646CF-3EC8-4B8B-A372-827629B7C0FA}"/>
    <dgm:cxn modelId="{18B41C50-C0ED-40A7-A1A1-294C75152722}" type="presOf" srcId="{412DA756-F91D-44AC-8B59-CC263E39BC2A}" destId="{A774B9F3-E8EF-4D8D-AA3A-6155B44C9723}" srcOrd="0" destOrd="0" presId="urn:microsoft.com/office/officeart/2008/layout/LinedList"/>
    <dgm:cxn modelId="{9384D01D-8A16-493E-8B59-8AB90CF23CC2}" type="presOf" srcId="{EDB2F7A1-4DAF-494D-A72F-C1D0D6CA5EE2}" destId="{EC456193-880C-41B3-A662-360DA34F4B7F}" srcOrd="0" destOrd="0" presId="urn:microsoft.com/office/officeart/2008/layout/LinedList"/>
    <dgm:cxn modelId="{989F599B-ACC1-4679-B333-33A3F4382A02}" srcId="{C743F0BE-0C7B-457F-BA40-0D586212DE21}" destId="{BD9610C3-B252-4B4E-8E99-F4BA95E5BF5D}" srcOrd="3" destOrd="0" parTransId="{4B0F191E-DB17-42DB-94D1-B7B8576109CA}" sibTransId="{5FEBDEB4-AF63-4D41-BB16-41B7B8991C0E}"/>
    <dgm:cxn modelId="{95A874A5-C606-4495-96F7-C1119623256E}" type="presOf" srcId="{814910F9-D340-4F91-AAE8-D3007EB08AF1}" destId="{F2954F8A-A414-4376-9391-9E60EE3576A8}" srcOrd="0" destOrd="0" presId="urn:microsoft.com/office/officeart/2008/layout/LinedList"/>
    <dgm:cxn modelId="{1E837D61-D411-4594-8EA8-4719C5E9F1CF}" srcId="{C743F0BE-0C7B-457F-BA40-0D586212DE21}" destId="{EA1F9A83-A23D-4AFE-B2F6-4CA7713ED2B4}" srcOrd="4" destOrd="0" parTransId="{DD460FC3-85FA-4C6A-A46E-0432F7B003DE}" sibTransId="{7A987F22-CFB7-492A-825D-1B3AFC73E5E8}"/>
    <dgm:cxn modelId="{5B34D470-F57D-48A3-A660-EF9BCC3DE3BB}" type="presParOf" srcId="{2CB6222E-48F1-490C-ADBA-B25F5090B21F}" destId="{149E0949-C5A2-44AB-8751-8459102D75C9}" srcOrd="0" destOrd="0" presId="urn:microsoft.com/office/officeart/2008/layout/LinedList"/>
    <dgm:cxn modelId="{C3583DAE-C2D7-44B6-87D1-77E5340750CE}" type="presParOf" srcId="{2CB6222E-48F1-490C-ADBA-B25F5090B21F}" destId="{C42D685F-C47B-45F3-B958-8E24F0F15E45}" srcOrd="1" destOrd="0" presId="urn:microsoft.com/office/officeart/2008/layout/LinedList"/>
    <dgm:cxn modelId="{6C4897A4-705F-4A4E-B1AE-FD236ACB9891}" type="presParOf" srcId="{C42D685F-C47B-45F3-B958-8E24F0F15E45}" destId="{A774B9F3-E8EF-4D8D-AA3A-6155B44C9723}" srcOrd="0" destOrd="0" presId="urn:microsoft.com/office/officeart/2008/layout/LinedList"/>
    <dgm:cxn modelId="{F5FC1E51-04E4-4265-A609-A26F48676693}" type="presParOf" srcId="{C42D685F-C47B-45F3-B958-8E24F0F15E45}" destId="{4CE5C419-A882-4051-94CE-015CF2E4C4B5}" srcOrd="1" destOrd="0" presId="urn:microsoft.com/office/officeart/2008/layout/LinedList"/>
    <dgm:cxn modelId="{F9BD2F76-A64C-4E8B-A15A-73871D286FF9}" type="presParOf" srcId="{2CB6222E-48F1-490C-ADBA-B25F5090B21F}" destId="{BB2E186B-0760-4BE6-BA29-8D2EB9B10564}" srcOrd="2" destOrd="0" presId="urn:microsoft.com/office/officeart/2008/layout/LinedList"/>
    <dgm:cxn modelId="{31F5543B-C1C7-44B5-A731-FB99B123CE50}" type="presParOf" srcId="{2CB6222E-48F1-490C-ADBA-B25F5090B21F}" destId="{6B85CC2D-DD11-4F62-908F-FFE49389B78E}" srcOrd="3" destOrd="0" presId="urn:microsoft.com/office/officeart/2008/layout/LinedList"/>
    <dgm:cxn modelId="{5027C3AE-31D2-4F15-B238-58A00B47E405}" type="presParOf" srcId="{6B85CC2D-DD11-4F62-908F-FFE49389B78E}" destId="{E00F5A4D-13BF-4A4F-956A-E5444D08AE83}" srcOrd="0" destOrd="0" presId="urn:microsoft.com/office/officeart/2008/layout/LinedList"/>
    <dgm:cxn modelId="{0B4E8F11-3DBC-4DDD-AFCF-7EFDCC4E5333}" type="presParOf" srcId="{6B85CC2D-DD11-4F62-908F-FFE49389B78E}" destId="{BAF33447-F6AF-4AE3-BEB2-19A8091D82E6}" srcOrd="1" destOrd="0" presId="urn:microsoft.com/office/officeart/2008/layout/LinedList"/>
    <dgm:cxn modelId="{B94ED65D-228F-4B47-A65F-F89B190E368C}" type="presParOf" srcId="{2CB6222E-48F1-490C-ADBA-B25F5090B21F}" destId="{B3C5F6FC-A78E-4644-8EAB-E13DC30D1BFE}" srcOrd="4" destOrd="0" presId="urn:microsoft.com/office/officeart/2008/layout/LinedList"/>
    <dgm:cxn modelId="{B1259AF9-29A4-46EF-A3F2-17D33659404D}" type="presParOf" srcId="{2CB6222E-48F1-490C-ADBA-B25F5090B21F}" destId="{7102513F-35E4-41B2-A4F9-911DB816774C}" srcOrd="5" destOrd="0" presId="urn:microsoft.com/office/officeart/2008/layout/LinedList"/>
    <dgm:cxn modelId="{04C31F4C-412A-48F5-A76D-D051733F84A5}" type="presParOf" srcId="{7102513F-35E4-41B2-A4F9-911DB816774C}" destId="{D51C1D9A-802D-497E-85A9-0F298F20BE28}" srcOrd="0" destOrd="0" presId="urn:microsoft.com/office/officeart/2008/layout/LinedList"/>
    <dgm:cxn modelId="{045CEF58-D1A3-4618-8715-929D0FA33779}" type="presParOf" srcId="{7102513F-35E4-41B2-A4F9-911DB816774C}" destId="{DC83480D-D207-4C8D-896A-10B3ADD74473}" srcOrd="1" destOrd="0" presId="urn:microsoft.com/office/officeart/2008/layout/LinedList"/>
    <dgm:cxn modelId="{13533BB8-1B33-44DF-B6DA-4E5847C3431A}" type="presParOf" srcId="{2CB6222E-48F1-490C-ADBA-B25F5090B21F}" destId="{2098792C-09D1-4126-8C16-3B7C3D1F052F}" srcOrd="6" destOrd="0" presId="urn:microsoft.com/office/officeart/2008/layout/LinedList"/>
    <dgm:cxn modelId="{0C217D96-AE6B-4493-9CDB-9449946E6F93}" type="presParOf" srcId="{2CB6222E-48F1-490C-ADBA-B25F5090B21F}" destId="{86769485-3ECB-4D61-975F-DDF1EB748AD4}" srcOrd="7" destOrd="0" presId="urn:microsoft.com/office/officeart/2008/layout/LinedList"/>
    <dgm:cxn modelId="{FB3AF87A-3E81-4F4E-9AB7-5340DFAF2966}" type="presParOf" srcId="{86769485-3ECB-4D61-975F-DDF1EB748AD4}" destId="{366CBC82-4099-4865-92FA-B3967024C8B4}" srcOrd="0" destOrd="0" presId="urn:microsoft.com/office/officeart/2008/layout/LinedList"/>
    <dgm:cxn modelId="{D718B1F4-61B6-4C79-8DC6-FF67D1A5F952}" type="presParOf" srcId="{86769485-3ECB-4D61-975F-DDF1EB748AD4}" destId="{2729B462-53BA-4ED8-9709-B64EF3FDB8BE}" srcOrd="1" destOrd="0" presId="urn:microsoft.com/office/officeart/2008/layout/LinedList"/>
    <dgm:cxn modelId="{33A735AA-8744-442B-BB03-7B7B07606395}" type="presParOf" srcId="{2CB6222E-48F1-490C-ADBA-B25F5090B21F}" destId="{E19B701D-60B3-4EEE-A721-795790AAE2E7}" srcOrd="8" destOrd="0" presId="urn:microsoft.com/office/officeart/2008/layout/LinedList"/>
    <dgm:cxn modelId="{1142DEDD-C588-4B70-A380-11C38BDA53D8}" type="presParOf" srcId="{2CB6222E-48F1-490C-ADBA-B25F5090B21F}" destId="{9D85E1FC-5822-4BF1-A7A8-1D571715C172}" srcOrd="9" destOrd="0" presId="urn:microsoft.com/office/officeart/2008/layout/LinedList"/>
    <dgm:cxn modelId="{E7CB9F03-0224-43BA-B4BA-D56158BD268B}" type="presParOf" srcId="{9D85E1FC-5822-4BF1-A7A8-1D571715C172}" destId="{9F29EEE2-3AB9-4F95-89E3-4C7371784032}" srcOrd="0" destOrd="0" presId="urn:microsoft.com/office/officeart/2008/layout/LinedList"/>
    <dgm:cxn modelId="{16938BA5-997F-4AF6-9996-CF9D3AB209F8}" type="presParOf" srcId="{9D85E1FC-5822-4BF1-A7A8-1D571715C172}" destId="{9CCE05A3-10FA-4432-B0D4-76E1F9335188}" srcOrd="1" destOrd="0" presId="urn:microsoft.com/office/officeart/2008/layout/LinedList"/>
    <dgm:cxn modelId="{1672985B-B919-45AA-8244-5E44D1F4537D}" type="presParOf" srcId="{2CB6222E-48F1-490C-ADBA-B25F5090B21F}" destId="{BC72F0E1-B23A-4DEA-B8DF-9D8B3D2E6F3F}" srcOrd="10" destOrd="0" presId="urn:microsoft.com/office/officeart/2008/layout/LinedList"/>
    <dgm:cxn modelId="{5B336CF3-6A1C-459C-88F2-617574DD0B6D}" type="presParOf" srcId="{2CB6222E-48F1-490C-ADBA-B25F5090B21F}" destId="{AFA5B480-0DAB-4A0C-B9A8-9FF5CA0291A1}" srcOrd="11" destOrd="0" presId="urn:microsoft.com/office/officeart/2008/layout/LinedList"/>
    <dgm:cxn modelId="{0324869B-BAE7-4D3F-9387-0083BA1CCE71}" type="presParOf" srcId="{AFA5B480-0DAB-4A0C-B9A8-9FF5CA0291A1}" destId="{EC456193-880C-41B3-A662-360DA34F4B7F}" srcOrd="0" destOrd="0" presId="urn:microsoft.com/office/officeart/2008/layout/LinedList"/>
    <dgm:cxn modelId="{7EB650BF-78E7-4BD0-A03A-1C36279B9346}" type="presParOf" srcId="{AFA5B480-0DAB-4A0C-B9A8-9FF5CA0291A1}" destId="{4058EE66-1397-47ED-ADD7-A475FD701CE3}" srcOrd="1" destOrd="0" presId="urn:microsoft.com/office/officeart/2008/layout/LinedList"/>
    <dgm:cxn modelId="{137DFFB4-5AD3-4D57-B051-48FD2E3FF8A4}" type="presParOf" srcId="{2CB6222E-48F1-490C-ADBA-B25F5090B21F}" destId="{00F5DFE3-F45D-44F0-B97C-10E85AA518D7}" srcOrd="12" destOrd="0" presId="urn:microsoft.com/office/officeart/2008/layout/LinedList"/>
    <dgm:cxn modelId="{52B24326-1F5E-4546-AC1C-B1E5857002E1}" type="presParOf" srcId="{2CB6222E-48F1-490C-ADBA-B25F5090B21F}" destId="{F4B907FD-404E-47BA-B570-760A6780EF6E}" srcOrd="13" destOrd="0" presId="urn:microsoft.com/office/officeart/2008/layout/LinedList"/>
    <dgm:cxn modelId="{A8715F51-A4D2-485E-A765-64229AE02D00}" type="presParOf" srcId="{F4B907FD-404E-47BA-B570-760A6780EF6E}" destId="{F2954F8A-A414-4376-9391-9E60EE3576A8}" srcOrd="0" destOrd="0" presId="urn:microsoft.com/office/officeart/2008/layout/LinedList"/>
    <dgm:cxn modelId="{AEE1A8E1-6E60-40BF-9F2C-AF9811A5B561}" type="presParOf" srcId="{F4B907FD-404E-47BA-B570-760A6780EF6E}" destId="{0CEC69D5-B29C-4F7F-8F1A-74880DB34435}" srcOrd="1" destOrd="0" presId="urn:microsoft.com/office/officeart/2008/layout/LinedList"/>
    <dgm:cxn modelId="{530F305D-57EB-4B87-A091-9E5B43C5C114}" type="presParOf" srcId="{2CB6222E-48F1-490C-ADBA-B25F5090B21F}" destId="{85F7CB6D-5E50-4B32-B205-4F38D979CFB3}" srcOrd="14" destOrd="0" presId="urn:microsoft.com/office/officeart/2008/layout/LinedList"/>
    <dgm:cxn modelId="{64869A6B-BC99-4415-8FFD-CD41E4198789}" type="presParOf" srcId="{2CB6222E-48F1-490C-ADBA-B25F5090B21F}" destId="{98EA1A5D-A1F8-4A52-B8B1-267907EA3E0C}" srcOrd="15" destOrd="0" presId="urn:microsoft.com/office/officeart/2008/layout/LinedList"/>
    <dgm:cxn modelId="{444C7811-ECFD-4062-AE98-0AB7ED7821C1}" type="presParOf" srcId="{98EA1A5D-A1F8-4A52-B8B1-267907EA3E0C}" destId="{A27C3270-3330-47AA-AEF8-CD185AEB2A17}" srcOrd="0" destOrd="0" presId="urn:microsoft.com/office/officeart/2008/layout/LinedList"/>
    <dgm:cxn modelId="{6A249360-5AD8-4E60-B0AC-EF86EAC9BEB1}" type="presParOf" srcId="{98EA1A5D-A1F8-4A52-B8B1-267907EA3E0C}" destId="{BFD640D0-4801-4867-91A4-801235D909F4}" srcOrd="1" destOrd="0" presId="urn:microsoft.com/office/officeart/2008/layout/LinedList"/>
    <dgm:cxn modelId="{5ADF027E-81E9-4D39-8216-56E006A3D460}" type="presParOf" srcId="{2CB6222E-48F1-490C-ADBA-B25F5090B21F}" destId="{B34CCB61-91B6-49E7-858B-C32A76A62F99}" srcOrd="16" destOrd="0" presId="urn:microsoft.com/office/officeart/2008/layout/LinedList"/>
    <dgm:cxn modelId="{5DD7E147-B0FD-4246-AA28-44F84F411D63}" type="presParOf" srcId="{2CB6222E-48F1-490C-ADBA-B25F5090B21F}" destId="{E66EAE26-D40A-4843-A3B9-E62753B9213E}" srcOrd="17" destOrd="0" presId="urn:microsoft.com/office/officeart/2008/layout/LinedList"/>
    <dgm:cxn modelId="{9BBB1CB0-2238-4529-B6DC-5A05C8F2B181}" type="presParOf" srcId="{E66EAE26-D40A-4843-A3B9-E62753B9213E}" destId="{4A3CB3A0-85FF-4E21-A326-A24B0E542983}" srcOrd="0" destOrd="0" presId="urn:microsoft.com/office/officeart/2008/layout/LinedList"/>
    <dgm:cxn modelId="{DC78BCCA-9B3B-4841-9DA5-174AD8E40713}" type="presParOf" srcId="{E66EAE26-D40A-4843-A3B9-E62753B9213E}" destId="{DB830E0F-7FE9-4ED3-8FB9-2CBAC6CB0EF4}" srcOrd="1" destOrd="0" presId="urn:microsoft.com/office/officeart/2008/layout/LinedList"/>
    <dgm:cxn modelId="{7782CF64-85EC-418F-9632-98B74F44FEC4}" type="presParOf" srcId="{2CB6222E-48F1-490C-ADBA-B25F5090B21F}" destId="{F8EB9716-2CF6-4933-A153-249F5028005D}" srcOrd="18" destOrd="0" presId="urn:microsoft.com/office/officeart/2008/layout/LinedList"/>
    <dgm:cxn modelId="{4EE4CA33-A52B-4386-9739-CF6C09F33E78}" type="presParOf" srcId="{2CB6222E-48F1-490C-ADBA-B25F5090B21F}" destId="{67867068-7BCC-457F-9956-AA93A3F48C03}" srcOrd="19" destOrd="0" presId="urn:microsoft.com/office/officeart/2008/layout/LinedList"/>
    <dgm:cxn modelId="{90DF9E5B-5B92-447A-AF55-C54E60425302}" type="presParOf" srcId="{67867068-7BCC-457F-9956-AA93A3F48C03}" destId="{44A6536A-F801-4026-99B6-F687FBE53734}" srcOrd="0" destOrd="0" presId="urn:microsoft.com/office/officeart/2008/layout/LinedList"/>
    <dgm:cxn modelId="{CD17E279-E488-4AEC-B064-A0F7014B2B25}" type="presParOf" srcId="{67867068-7BCC-457F-9956-AA93A3F48C03}" destId="{41917790-F174-4D4B-97CD-3225C2288DB2}" srcOrd="1" destOrd="0" presId="urn:microsoft.com/office/officeart/2008/layout/LinedList"/>
    <dgm:cxn modelId="{F1C898A5-885C-43CA-8F81-F34247EED4AE}" type="presParOf" srcId="{2CB6222E-48F1-490C-ADBA-B25F5090B21F}" destId="{C8CD0231-9371-4EB2-B8BA-39BC930347E3}" srcOrd="20" destOrd="0" presId="urn:microsoft.com/office/officeart/2008/layout/LinedList"/>
    <dgm:cxn modelId="{67E21A43-7ACE-408C-8B17-47DFAB29BB2E}" type="presParOf" srcId="{2CB6222E-48F1-490C-ADBA-B25F5090B21F}" destId="{D3D1A855-6D88-4DD6-BE17-B940E43ABDDA}" srcOrd="21" destOrd="0" presId="urn:microsoft.com/office/officeart/2008/layout/LinedList"/>
    <dgm:cxn modelId="{748E81C8-A86D-4B30-9E91-ADCAFF015EAD}" type="presParOf" srcId="{D3D1A855-6D88-4DD6-BE17-B940E43ABDDA}" destId="{8C2FA89E-3DF1-427F-A1C8-B393E741A191}" srcOrd="0" destOrd="0" presId="urn:microsoft.com/office/officeart/2008/layout/LinedList"/>
    <dgm:cxn modelId="{BEB567B0-0348-4066-8278-E7713923EA4A}" type="presParOf" srcId="{D3D1A855-6D88-4DD6-BE17-B940E43ABDDA}" destId="{CBE9018B-F6E9-4146-AB68-8C263939075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E0949-C5A2-44AB-8751-8459102D75C9}">
      <dsp:nvSpPr>
        <dsp:cNvPr id="0" name=""/>
        <dsp:cNvSpPr/>
      </dsp:nvSpPr>
      <dsp:spPr>
        <a:xfrm>
          <a:off x="0" y="245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74B9F3-E8EF-4D8D-AA3A-6155B44C9723}">
      <dsp:nvSpPr>
        <dsp:cNvPr id="0" name=""/>
        <dsp:cNvSpPr/>
      </dsp:nvSpPr>
      <dsp:spPr>
        <a:xfrm>
          <a:off x="0" y="2454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/>
            <a:t>Lucas 17:11-19</a:t>
          </a:r>
          <a:endParaRPr lang="pt-BR" sz="1300" b="1" kern="1200" dirty="0"/>
        </a:p>
      </dsp:txBody>
      <dsp:txXfrm>
        <a:off x="0" y="2454"/>
        <a:ext cx="6561436" cy="456613"/>
      </dsp:txXfrm>
    </dsp:sp>
    <dsp:sp modelId="{BB2E186B-0760-4BE6-BA29-8D2EB9B10564}">
      <dsp:nvSpPr>
        <dsp:cNvPr id="0" name=""/>
        <dsp:cNvSpPr/>
      </dsp:nvSpPr>
      <dsp:spPr>
        <a:xfrm>
          <a:off x="0" y="45906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0F5A4D-13BF-4A4F-956A-E5444D08AE83}">
      <dsp:nvSpPr>
        <dsp:cNvPr id="0" name=""/>
        <dsp:cNvSpPr/>
      </dsp:nvSpPr>
      <dsp:spPr>
        <a:xfrm>
          <a:off x="0" y="459068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/>
            <a:t>11. E aconteceu que, indo ele a Jerusalém, passou pelo meio de Samaria e da </a:t>
          </a:r>
          <a:r>
            <a:rPr lang="pt-BR" sz="1300" kern="1200" dirty="0" err="1"/>
            <a:t>Galiléia</a:t>
          </a:r>
          <a:r>
            <a:rPr lang="pt-BR" sz="1300" kern="1200" dirty="0"/>
            <a:t>;</a:t>
          </a:r>
          <a:endParaRPr lang="pt-BR" sz="1300" kern="1200" dirty="0"/>
        </a:p>
      </dsp:txBody>
      <dsp:txXfrm>
        <a:off x="0" y="459068"/>
        <a:ext cx="6561436" cy="456613"/>
      </dsp:txXfrm>
    </dsp:sp>
    <dsp:sp modelId="{B3C5F6FC-A78E-4644-8EAB-E13DC30D1BFE}">
      <dsp:nvSpPr>
        <dsp:cNvPr id="0" name=""/>
        <dsp:cNvSpPr/>
      </dsp:nvSpPr>
      <dsp:spPr>
        <a:xfrm>
          <a:off x="0" y="91568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1C1D9A-802D-497E-85A9-0F298F20BE28}">
      <dsp:nvSpPr>
        <dsp:cNvPr id="0" name=""/>
        <dsp:cNvSpPr/>
      </dsp:nvSpPr>
      <dsp:spPr>
        <a:xfrm>
          <a:off x="0" y="915682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/>
            <a:t>12. E, entrando numa certa aldeia, saíram-lhe ao encontro dez homens leprosos, os quais pararam de longe;</a:t>
          </a:r>
          <a:endParaRPr lang="pt-BR" sz="1300" kern="1200"/>
        </a:p>
      </dsp:txBody>
      <dsp:txXfrm>
        <a:off x="0" y="915682"/>
        <a:ext cx="6561436" cy="456613"/>
      </dsp:txXfrm>
    </dsp:sp>
    <dsp:sp modelId="{2098792C-09D1-4126-8C16-3B7C3D1F052F}">
      <dsp:nvSpPr>
        <dsp:cNvPr id="0" name=""/>
        <dsp:cNvSpPr/>
      </dsp:nvSpPr>
      <dsp:spPr>
        <a:xfrm>
          <a:off x="0" y="137229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66CBC82-4099-4865-92FA-B3967024C8B4}">
      <dsp:nvSpPr>
        <dsp:cNvPr id="0" name=""/>
        <dsp:cNvSpPr/>
      </dsp:nvSpPr>
      <dsp:spPr>
        <a:xfrm>
          <a:off x="0" y="1372295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/>
            <a:t>13. E levantaram a voz, dizendo: Jesus, Mestre, tem misericórdia de nós.</a:t>
          </a:r>
          <a:endParaRPr lang="pt-BR" sz="1300" kern="1200"/>
        </a:p>
      </dsp:txBody>
      <dsp:txXfrm>
        <a:off x="0" y="1372295"/>
        <a:ext cx="6561436" cy="456613"/>
      </dsp:txXfrm>
    </dsp:sp>
    <dsp:sp modelId="{E19B701D-60B3-4EEE-A721-795790AAE2E7}">
      <dsp:nvSpPr>
        <dsp:cNvPr id="0" name=""/>
        <dsp:cNvSpPr/>
      </dsp:nvSpPr>
      <dsp:spPr>
        <a:xfrm>
          <a:off x="0" y="182890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F29EEE2-3AB9-4F95-89E3-4C7371784032}">
      <dsp:nvSpPr>
        <dsp:cNvPr id="0" name=""/>
        <dsp:cNvSpPr/>
      </dsp:nvSpPr>
      <dsp:spPr>
        <a:xfrm>
          <a:off x="0" y="1828909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/>
            <a:t>14. E ele, vendo-os, disse-lhes: Ide, e mostrai-vos aos sacerdotes. E aconteceu que, indo eles, ficaram limpos.</a:t>
          </a:r>
          <a:endParaRPr lang="pt-BR" sz="1300" kern="1200"/>
        </a:p>
      </dsp:txBody>
      <dsp:txXfrm>
        <a:off x="0" y="1828909"/>
        <a:ext cx="6561436" cy="456613"/>
      </dsp:txXfrm>
    </dsp:sp>
    <dsp:sp modelId="{BC72F0E1-B23A-4DEA-B8DF-9D8B3D2E6F3F}">
      <dsp:nvSpPr>
        <dsp:cNvPr id="0" name=""/>
        <dsp:cNvSpPr/>
      </dsp:nvSpPr>
      <dsp:spPr>
        <a:xfrm>
          <a:off x="0" y="228552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C456193-880C-41B3-A662-360DA34F4B7F}">
      <dsp:nvSpPr>
        <dsp:cNvPr id="0" name=""/>
        <dsp:cNvSpPr/>
      </dsp:nvSpPr>
      <dsp:spPr>
        <a:xfrm>
          <a:off x="0" y="2285522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/>
            <a:t>15. E um deles, vendo que estava são, voltou glorificando a Deus em alta voz;</a:t>
          </a:r>
          <a:endParaRPr lang="pt-BR" sz="1300" kern="1200"/>
        </a:p>
      </dsp:txBody>
      <dsp:txXfrm>
        <a:off x="0" y="2285522"/>
        <a:ext cx="6561436" cy="456613"/>
      </dsp:txXfrm>
    </dsp:sp>
    <dsp:sp modelId="{00F5DFE3-F45D-44F0-B97C-10E85AA518D7}">
      <dsp:nvSpPr>
        <dsp:cNvPr id="0" name=""/>
        <dsp:cNvSpPr/>
      </dsp:nvSpPr>
      <dsp:spPr>
        <a:xfrm>
          <a:off x="0" y="274213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2954F8A-A414-4376-9391-9E60EE3576A8}">
      <dsp:nvSpPr>
        <dsp:cNvPr id="0" name=""/>
        <dsp:cNvSpPr/>
      </dsp:nvSpPr>
      <dsp:spPr>
        <a:xfrm>
          <a:off x="0" y="2742136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/>
            <a:t>16. E caiu aos seus pés, com o rosto em terra, dando-lhe graças; e este era samaritano.</a:t>
          </a:r>
          <a:endParaRPr lang="pt-BR" sz="1300" kern="1200"/>
        </a:p>
      </dsp:txBody>
      <dsp:txXfrm>
        <a:off x="0" y="2742136"/>
        <a:ext cx="6561436" cy="456613"/>
      </dsp:txXfrm>
    </dsp:sp>
    <dsp:sp modelId="{85F7CB6D-5E50-4B32-B205-4F38D979CFB3}">
      <dsp:nvSpPr>
        <dsp:cNvPr id="0" name=""/>
        <dsp:cNvSpPr/>
      </dsp:nvSpPr>
      <dsp:spPr>
        <a:xfrm>
          <a:off x="0" y="319874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27C3270-3330-47AA-AEF8-CD185AEB2A17}">
      <dsp:nvSpPr>
        <dsp:cNvPr id="0" name=""/>
        <dsp:cNvSpPr/>
      </dsp:nvSpPr>
      <dsp:spPr>
        <a:xfrm>
          <a:off x="0" y="3198749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/>
            <a:t>17. E, respondendo Jesus, disse: Não foram dez os limpos? E onde estão os nove?</a:t>
          </a:r>
          <a:endParaRPr lang="pt-BR" sz="1300" kern="1200"/>
        </a:p>
      </dsp:txBody>
      <dsp:txXfrm>
        <a:off x="0" y="3198749"/>
        <a:ext cx="6561436" cy="456613"/>
      </dsp:txXfrm>
    </dsp:sp>
    <dsp:sp modelId="{B34CCB61-91B6-49E7-858B-C32A76A62F99}">
      <dsp:nvSpPr>
        <dsp:cNvPr id="0" name=""/>
        <dsp:cNvSpPr/>
      </dsp:nvSpPr>
      <dsp:spPr>
        <a:xfrm>
          <a:off x="0" y="365536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A3CB3A0-85FF-4E21-A326-A24B0E542983}">
      <dsp:nvSpPr>
        <dsp:cNvPr id="0" name=""/>
        <dsp:cNvSpPr/>
      </dsp:nvSpPr>
      <dsp:spPr>
        <a:xfrm>
          <a:off x="0" y="3655363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/>
            <a:t>18. Não houve quem voltasse para dar glória a Deus senão este estrangeiro?</a:t>
          </a:r>
          <a:endParaRPr lang="pt-BR" sz="1300" kern="1200"/>
        </a:p>
      </dsp:txBody>
      <dsp:txXfrm>
        <a:off x="0" y="3655363"/>
        <a:ext cx="6561436" cy="456613"/>
      </dsp:txXfrm>
    </dsp:sp>
    <dsp:sp modelId="{F8EB9716-2CF6-4933-A153-249F5028005D}">
      <dsp:nvSpPr>
        <dsp:cNvPr id="0" name=""/>
        <dsp:cNvSpPr/>
      </dsp:nvSpPr>
      <dsp:spPr>
        <a:xfrm>
          <a:off x="0" y="411197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4A6536A-F801-4026-99B6-F687FBE53734}">
      <dsp:nvSpPr>
        <dsp:cNvPr id="0" name=""/>
        <dsp:cNvSpPr/>
      </dsp:nvSpPr>
      <dsp:spPr>
        <a:xfrm>
          <a:off x="0" y="4111976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/>
            <a:t>19. E disse-lhe: Levanta-te, e vai; a tua fé te salvou.</a:t>
          </a:r>
          <a:endParaRPr lang="pt-BR" sz="1300" kern="1200"/>
        </a:p>
      </dsp:txBody>
      <dsp:txXfrm>
        <a:off x="0" y="4111976"/>
        <a:ext cx="6561436" cy="456613"/>
      </dsp:txXfrm>
    </dsp:sp>
    <dsp:sp modelId="{C8CD0231-9371-4EB2-B8BA-39BC930347E3}">
      <dsp:nvSpPr>
        <dsp:cNvPr id="0" name=""/>
        <dsp:cNvSpPr/>
      </dsp:nvSpPr>
      <dsp:spPr>
        <a:xfrm>
          <a:off x="0" y="456859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2FA89E-3DF1-427F-A1C8-B393E741A191}">
      <dsp:nvSpPr>
        <dsp:cNvPr id="0" name=""/>
        <dsp:cNvSpPr/>
      </dsp:nvSpPr>
      <dsp:spPr>
        <a:xfrm>
          <a:off x="0" y="4568590"/>
          <a:ext cx="6561436" cy="456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>
        <a:off x="0" y="4568590"/>
        <a:ext cx="6561436" cy="456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02/06/2022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microsoft.com/office/2007/relationships/hdphoto" Target="../media/hdphoto4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g do Consa: Cultivar a gratidão - Gervásio Antônio Consola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176" y="619512"/>
            <a:ext cx="6615069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584446" y="5018575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Revista Betel Jovens Conectar+ </a:t>
            </a:r>
            <a:r>
              <a:rPr lang="pt-BR" altLang="pt-BR" sz="2000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 </a:t>
            </a:r>
            <a:r>
              <a:rPr kumimoji="0" lang="pt-BR" altLang="pt-BR" sz="2000" b="1" i="0" u="none" strike="noStrike" spc="150" normalizeH="0" baseline="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2022</a:t>
            </a: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954449" y="1666674"/>
            <a:ext cx="69045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CULTIVANDO A GRATIDÃO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  <a:p>
            <a:pPr lvl="0" algn="ctr"/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1" y="619512"/>
            <a:ext cx="4286250" cy="584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11740" y="3169201"/>
            <a:ext cx="2592098" cy="34654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b="1" dirty="0">
                <a:latin typeface="Arial Black" pitchFamily="34" charset="0"/>
              </a:rPr>
              <a:t>"Que darei ao Senhor por todos os benefícios que me tem feito?" </a:t>
            </a:r>
            <a:r>
              <a:rPr lang="pt-BR" b="1" dirty="0" err="1">
                <a:latin typeface="Arial Black" pitchFamily="34" charset="0"/>
              </a:rPr>
              <a:t>Sl</a:t>
            </a:r>
            <a:r>
              <a:rPr lang="pt-BR" b="1" dirty="0">
                <a:latin typeface="Arial Black" pitchFamily="34" charset="0"/>
              </a:rPr>
              <a:t> 116.12</a:t>
            </a:r>
          </a:p>
          <a:p>
            <a:pPr lvl="0" algn="ctr" defTabSz="457200">
              <a:lnSpc>
                <a:spcPct val="150000"/>
              </a:lnSpc>
              <a:defRPr/>
            </a:pPr>
            <a:endParaRPr lang="pt-BR" b="1" dirty="0"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245840" y="3169201"/>
            <a:ext cx="2520081" cy="33197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b="1" dirty="0">
                <a:latin typeface="Arial Black" pitchFamily="34" charset="0"/>
                <a:cs typeface="Times New Roman" pitchFamily="18" charset="0"/>
              </a:rPr>
              <a:t>O coração grato tem a humildade em reconhecer o grande amor de Deus sobre a sua vida.</a:t>
            </a:r>
            <a:endParaRPr lang="pt-BR" sz="16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69201"/>
            <a:ext cx="2760148" cy="336268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Mostrar que Jesus era grato em tudo;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Compreender a importância de se ter um coração grato;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Elencar os benefícios da gratidão</a:t>
            </a:r>
          </a:p>
          <a:p>
            <a:pPr algn="just"/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CULTIVANDO A GRATIDÃO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9055604" y="299129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220026"/>
            <a:ext cx="2449707" cy="32598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Oremos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para que sejamos mais gratos pelo que Deus tem feito em nossa vida.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AFDBC0CC-8AA0-4FA7-BEF4-2326FBBABBB4}"/>
              </a:ext>
            </a:extLst>
          </p:cNvPr>
          <p:cNvSpPr txBox="1"/>
          <p:nvPr/>
        </p:nvSpPr>
        <p:spPr>
          <a:xfrm>
            <a:off x="10039128" y="32407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3042051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Referência: : </a:t>
            </a:r>
            <a:r>
              <a:rPr lang="pt-BR" sz="1400" b="1" dirty="0" err="1">
                <a:latin typeface="Arial" pitchFamily="34" charset="0"/>
                <a:cs typeface="Arial" pitchFamily="34" charset="0"/>
              </a:rPr>
              <a:t>Lc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 17.11-19</a:t>
            </a:r>
            <a:endParaRPr lang="pt-BR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914" y="147354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6832214"/>
              </p:ext>
            </p:extLst>
          </p:nvPr>
        </p:nvGraphicFramePr>
        <p:xfrm>
          <a:off x="5226910" y="1076578"/>
          <a:ext cx="6561436" cy="5027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A tua FE te salvou!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23" y="1039126"/>
            <a:ext cx="4564706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327348" y="1607032"/>
            <a:ext cx="5529755" cy="38285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homem regenerado tem a consciência de que a graça de Deus o alcançou, logo, desprovido do orgulho e vestido de humildade, reconhece a Soberania e a bondade de Deus, rendendo-Lhe honra e gratidão por tudo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6009502" y="3140964"/>
            <a:ext cx="799070" cy="576072"/>
          </a:xfrm>
          <a:prstGeom prst="leftRight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995" y="1330273"/>
            <a:ext cx="4769062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802551"/>
            <a:ext cx="544933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ctr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dirty="0">
                <a:latin typeface="Arial Black" pitchFamily="34" charset="0"/>
              </a:rPr>
              <a:t>"Quem valoriza a graça de Deus, cultiva a gratidão em seu coração".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098" name="Picture 2" descr="Mulher Cristã: Um coração que se derrama em gratid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7" y="939113"/>
            <a:ext cx="5643862" cy="447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7058752" cy="1150457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</a:t>
            </a:r>
            <a:r>
              <a:rPr lang="pt-BR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– </a:t>
            </a:r>
            <a:r>
              <a:rPr lang="pt-BR" sz="3100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AMOR: O DIVISOR DE ÁGUAS</a:t>
            </a:r>
            <a:endParaRPr lang="pt-BR" sz="27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Jesus demonstrava a grandeza que estava dentro dEle não somente quando realizava milagres e discursava de forma sobrenatural, </a:t>
            </a:r>
            <a:r>
              <a:rPr lang="pt-B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mas,</a:t>
            </a:r>
          </a:p>
          <a:p>
            <a:pPr marL="45720" indent="0" algn="ctr">
              <a:buNone/>
            </a:pPr>
            <a:r>
              <a:rPr lang="pt-B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principalmente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quando expressava Sua gratidão a Deus.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770" y="195588"/>
            <a:ext cx="10738025" cy="90628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75731" y="409371"/>
            <a:ext cx="10880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1 - </a:t>
            </a:r>
            <a:r>
              <a:rPr lang="pt-BR" sz="28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JESUS OFERTAVA GRATIDÃO A DEUS</a:t>
            </a:r>
            <a:endParaRPr lang="pt-BR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31" y="1915297"/>
            <a:ext cx="5113167" cy="3593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081582"/>
            <a:ext cx="5453449" cy="55907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 </a:t>
            </a:r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Os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ensinamentos de Jesus sobre a gratidão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07417" y="1139396"/>
            <a:ext cx="5016853" cy="639762"/>
          </a:xfrm>
        </p:spPr>
        <p:txBody>
          <a:bodyPr>
            <a:noAutofit/>
          </a:bodyPr>
          <a:lstStyle/>
          <a:p>
            <a:pPr algn="l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1.2. Uma oferta de amor</a:t>
            </a:r>
            <a:endParaRPr lang="pt-BR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28365" y="234778"/>
            <a:ext cx="9656785" cy="6796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</a:pP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1 - </a:t>
            </a: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JESUS OFERTAVA GRATIDÃO A DEUS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67725" y="1779158"/>
            <a:ext cx="5552305" cy="4455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Em Seu Ministério terreno Jesus ensinava com palavras e atitudes a necessidade de sermos gratos a Deus.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gratidão é uma das virtudes do cristão e deve ser notória na vida de todos os que foram alcançados pela graça e bondade de Deus</a:t>
            </a: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1" y="1992324"/>
            <a:ext cx="5671753" cy="3970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Jesus é o grande presente de Deus em prol da humanidade. O sacrifício de Jesus na cruz foi o maior sacrifício da História, selando assim o caminho da salvação.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vida de Jesus foi ofertada por uma causa nobre.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Rendei graças ao Senhor, porque Ele é bom porque o Seu amor dura para sempre 1 Cr 16.34”.</a:t>
            </a:r>
            <a:endParaRPr lang="pt-BR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40162" y="2104662"/>
            <a:ext cx="5696464" cy="2743200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‘’O 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coração grato mostra a índole do ser humano". </a:t>
            </a:r>
            <a:endParaRPr lang="pt-BR" sz="24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Pr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. Davi </a:t>
            </a: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NacifJ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. Hudson Taylor.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r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77"/>
          <a:stretch/>
        </p:blipFill>
        <p:spPr bwMode="auto">
          <a:xfrm>
            <a:off x="418628" y="719996"/>
            <a:ext cx="5636183" cy="4791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85" y="270212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-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UM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PADRÃO A SER SEGUIDO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394918" y="1503568"/>
            <a:ext cx="5601729" cy="390183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latin typeface="Arial" pitchFamily="34" charset="0"/>
                <a:cs typeface="Arial" pitchFamily="34" charset="0"/>
              </a:rPr>
              <a:t>As ações de Jesus inspiravam a todos que estavam a Sua volta. Sem dúvida, Cristo mostrou que, quando entendemos a vontade e a soberania de Deus, O adoramos independentemente do momento que estejamos atravessando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521" y="3371918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2" y="1780567"/>
            <a:ext cx="4690634" cy="390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709720" y="1044349"/>
            <a:ext cx="5226907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Sendo grato na perda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148281"/>
            <a:ext cx="10336407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</a:t>
            </a: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UM PADRÃO A SER SEGUIDO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761844"/>
            <a:ext cx="5787082" cy="42165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Em um dos momentos em que Jesus estava cercado por grande multidão, a hora era avançada e o lugar era deserto e a multidão estava faminta. </a:t>
            </a:r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Agradecer antes da chegada o milagre é uma atitude de quem possui o caráter de Cristo</a:t>
            </a:r>
            <a:endParaRPr lang="pt-BR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50792"/>
            <a:ext cx="5733534" cy="403187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Jesus nos ensina que nem mesmo a dor e a perda podem tirar a gratidão de nossos lábios. </a:t>
            </a:r>
            <a:r>
              <a:rPr lang="pt-B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 tudo devemos cultivar a gratidão, e crer que tudo que acontece, contribui para o nosso bem</a:t>
            </a:r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pt-BR" sz="32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Rm</a:t>
            </a:r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8.28).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27221" y="1122082"/>
            <a:ext cx="5292812" cy="639762"/>
          </a:xfrm>
        </p:spPr>
        <p:txBody>
          <a:bodyPr/>
          <a:lstStyle/>
          <a:p>
            <a:pPr algn="just"/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</a:t>
            </a: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Gratidão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pelo que se tem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61" y="455076"/>
            <a:ext cx="11638049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</a:t>
            </a:r>
            <a:r>
              <a:rPr lang="pt-BR" sz="36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BENEFICIOS </a:t>
            </a: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DA GRATIDÃO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1383" y="1367869"/>
            <a:ext cx="5309287" cy="5008217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400" b="1" dirty="0">
                <a:latin typeface="Arial Black" pitchFamily="34" charset="0"/>
                <a:ea typeface="Times New Roman"/>
              </a:rPr>
              <a:t>Além de tantos benefícios, a gratidão desenvolve a felicidade em nosso cérebro, pois toda vez que praticamos a gratidão, aumentamos os níveis de dopamina, um neurotransmissor responsável pelo humor, bem-estar e prazer.</a:t>
            </a:r>
            <a:endParaRPr lang="pt-BR" sz="2400" b="1" dirty="0">
              <a:solidFill>
                <a:schemeClr val="tx1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368" y="1445741"/>
            <a:ext cx="5288220" cy="413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4" y="380935"/>
            <a:ext cx="1118902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BENEFICIOS DA GRATIDÃO</a:t>
            </a:r>
            <a:endParaRPr lang="pt-BR" sz="2800" dirty="0"/>
          </a:p>
        </p:txBody>
      </p:sp>
      <p:sp>
        <p:nvSpPr>
          <p:cNvPr id="3" name="Retângulo 2"/>
          <p:cNvSpPr/>
          <p:nvPr/>
        </p:nvSpPr>
        <p:spPr>
          <a:xfrm>
            <a:off x="284935" y="1562189"/>
            <a:ext cx="5609968" cy="40318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Ciência comprova grandes benefícios da gratidão. Seu pleno exercício alegra a alma e nos aproxima de Deus. Quem é grato dificilmente será amargurado ou terá crises de desânimo. 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148077" y="1562189"/>
            <a:ext cx="5679989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Jesus disse que Deus faz o sol se levantar sobre os maus e sobre os bons, assim como a chuva que vem para justos e injustos </a:t>
            </a:r>
            <a:r>
              <a:rPr lang="pt-B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Todos podem ser alvo dos milagres de Deus, porém só alguns têm a gratidão nos lábios, Na cura dos dez leprosos, apenas 10% voltaram para agradecer a Deus. 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3" y="1030818"/>
            <a:ext cx="4813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 O valor terapêutico da gratidão</a:t>
            </a:r>
            <a:endParaRPr lang="pt-BR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120705" y="1020005"/>
            <a:ext cx="57347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Aumenta a nossa espiritualidade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10. </a:t>
            </a:r>
            <a:r>
              <a:rPr lang="pt-BR" dirty="0" smtClean="0"/>
              <a:t>2°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79429" y="1809087"/>
            <a:ext cx="5056398" cy="3244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 gratidão é uma atitude que evidenciada na vida do cristão, demonstrará a impressão do caráter de Cristo em seu viver.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663" y="741405"/>
            <a:ext cx="5523472" cy="473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4984</TotalTime>
  <Words>787</Words>
  <Application>Microsoft Office PowerPoint</Application>
  <PresentationFormat>Personalizar</PresentationFormat>
  <Paragraphs>86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– AMOR: O DIVISOR DE ÁGUAS</vt:lpstr>
      <vt:lpstr>1 -  JESUS OFERTAVA GRATIDÃO A DEUS</vt:lpstr>
      <vt:lpstr>Apresentação do PowerPoint</vt:lpstr>
      <vt:lpstr>2 - UM PADRÃO A SER SEGUIDO</vt:lpstr>
      <vt:lpstr>2 -  UM PADRÃO A SER SEGUIDO</vt:lpstr>
      <vt:lpstr>3 - BENEFICIOS DA GRATIDÃO</vt:lpstr>
      <vt:lpstr>3 - BENEFICIOS DA GRATIDÃO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182</cp:revision>
  <dcterms:created xsi:type="dcterms:W3CDTF">2021-10-01T12:08:12Z</dcterms:created>
  <dcterms:modified xsi:type="dcterms:W3CDTF">2022-06-02T19:00:48Z</dcterms:modified>
</cp:coreProperties>
</file>