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1A9B6F3-471C-44D0-978C-F01BE03B3308}">
      <dgm:prSet custT="1"/>
      <dgm:spPr/>
      <dgm:t>
        <a:bodyPr/>
        <a:lstStyle/>
        <a:p>
          <a:r>
            <a:rPr lang="pt-BR" sz="1200" dirty="0" smtClean="0">
              <a:latin typeface="Arial" pitchFamily="34" charset="0"/>
              <a:cs typeface="Arial" pitchFamily="34" charset="0"/>
            </a:rPr>
            <a:t>13. E não somos como Moisés, que punha um véu sobre a sua face, para que os filhos de Israel não olhassem firmemente para o fim daquilo que era transitório.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D430A8B7-ED7D-4E13-A0F0-0E4D782570C9}" type="parTrans" cxnId="{04A3535E-BA49-4D64-BB2A-DF05A77F6577}">
      <dgm:prSet/>
      <dgm:spPr/>
      <dgm:t>
        <a:bodyPr/>
        <a:lstStyle/>
        <a:p>
          <a:endParaRPr lang="pt-BR"/>
        </a:p>
      </dgm:t>
    </dgm:pt>
    <dgm:pt modelId="{58EB82D1-825D-49EB-AED2-03A04A810652}" type="sibTrans" cxnId="{04A3535E-BA49-4D64-BB2A-DF05A77F6577}">
      <dgm:prSet/>
      <dgm:spPr/>
      <dgm:t>
        <a:bodyPr/>
        <a:lstStyle/>
        <a:p>
          <a:endParaRPr lang="pt-BR"/>
        </a:p>
      </dgm:t>
    </dgm:pt>
    <dgm:pt modelId="{CB66A32F-034E-4AD0-BE23-3CB89CBC566D}">
      <dgm:prSet custT="1"/>
      <dgm:spPr/>
      <dgm:t>
        <a:bodyPr/>
        <a:lstStyle/>
        <a:p>
          <a:r>
            <a:rPr lang="pt-BR" sz="1200" dirty="0">
              <a:latin typeface="Arial" pitchFamily="34" charset="0"/>
              <a:cs typeface="Arial" pitchFamily="34" charset="0"/>
            </a:rPr>
            <a:t>14. Mas os seus sentidos foram endurecidos; porque até hoje o mesmo véu está por levantar na lição do velho testamento, o qual foi por Cristo abolido;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8F7A9482-9687-4D36-BCAF-6042D65DAF62}" type="parTrans" cxnId="{41BB3181-C9AE-4179-8C9C-453720F83143}">
      <dgm:prSet/>
      <dgm:spPr/>
      <dgm:t>
        <a:bodyPr/>
        <a:lstStyle/>
        <a:p>
          <a:endParaRPr lang="pt-BR"/>
        </a:p>
      </dgm:t>
    </dgm:pt>
    <dgm:pt modelId="{524F699E-A988-4417-B740-81F6516B0BD4}" type="sibTrans" cxnId="{41BB3181-C9AE-4179-8C9C-453720F83143}">
      <dgm:prSet/>
      <dgm:spPr/>
      <dgm:t>
        <a:bodyPr/>
        <a:lstStyle/>
        <a:p>
          <a:endParaRPr lang="pt-BR"/>
        </a:p>
      </dgm:t>
    </dgm:pt>
    <dgm:pt modelId="{E95BDDB2-06D9-45DE-AE10-187A7414160A}">
      <dgm:prSet custT="1"/>
      <dgm:spPr/>
      <dgm:t>
        <a:bodyPr/>
        <a:lstStyle/>
        <a:p>
          <a:r>
            <a:rPr lang="pt-BR" sz="1200" dirty="0">
              <a:latin typeface="Arial" pitchFamily="34" charset="0"/>
              <a:cs typeface="Arial" pitchFamily="34" charset="0"/>
            </a:rPr>
            <a:t>15. E até hoje, quando é lido Moisés, o véu está posto sobre o coração deles.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9DB50D3D-9EE4-493F-883F-8E89201F5FB5}" type="parTrans" cxnId="{342F1532-B519-4C2F-AD11-B237E5689395}">
      <dgm:prSet/>
      <dgm:spPr/>
      <dgm:t>
        <a:bodyPr/>
        <a:lstStyle/>
        <a:p>
          <a:endParaRPr lang="pt-BR"/>
        </a:p>
      </dgm:t>
    </dgm:pt>
    <dgm:pt modelId="{8346267A-F3D1-4A90-8174-DA882569C2BE}" type="sibTrans" cxnId="{342F1532-B519-4C2F-AD11-B237E5689395}">
      <dgm:prSet/>
      <dgm:spPr/>
      <dgm:t>
        <a:bodyPr/>
        <a:lstStyle/>
        <a:p>
          <a:endParaRPr lang="pt-BR"/>
        </a:p>
      </dgm:t>
    </dgm:pt>
    <dgm:pt modelId="{B7EABAFE-EE8B-4473-8CAD-FB68DCB19115}">
      <dgm:prSet custT="1"/>
      <dgm:spPr/>
      <dgm:t>
        <a:bodyPr/>
        <a:lstStyle/>
        <a:p>
          <a:r>
            <a:rPr lang="pt-BR" sz="1200" dirty="0">
              <a:latin typeface="Arial" pitchFamily="34" charset="0"/>
              <a:cs typeface="Arial" pitchFamily="34" charset="0"/>
            </a:rPr>
            <a:t>16. .Mas, quando se converterem ao Senhor, então o véu se tirará.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0F2115AF-6BC0-4EEF-B888-3D5EC1A877D7}" type="parTrans" cxnId="{3305B572-5C9B-489C-A14B-58B504A15E51}">
      <dgm:prSet/>
      <dgm:spPr/>
      <dgm:t>
        <a:bodyPr/>
        <a:lstStyle/>
        <a:p>
          <a:endParaRPr lang="pt-BR"/>
        </a:p>
      </dgm:t>
    </dgm:pt>
    <dgm:pt modelId="{AA85D23B-BBFF-4BEB-AD9B-3AE7088C911F}" type="sibTrans" cxnId="{3305B572-5C9B-489C-A14B-58B504A15E51}">
      <dgm:prSet/>
      <dgm:spPr/>
      <dgm:t>
        <a:bodyPr/>
        <a:lstStyle/>
        <a:p>
          <a:endParaRPr lang="pt-BR"/>
        </a:p>
      </dgm:t>
    </dgm:pt>
    <dgm:pt modelId="{A1DA6119-A1A6-4E23-8EFC-DCB7DBE7ACA3}">
      <dgm:prSet custT="1"/>
      <dgm:spPr/>
      <dgm:t>
        <a:bodyPr/>
        <a:lstStyle/>
        <a:p>
          <a:r>
            <a:rPr lang="pt-BR" sz="1200" dirty="0">
              <a:latin typeface="Arial" pitchFamily="34" charset="0"/>
              <a:cs typeface="Arial" pitchFamily="34" charset="0"/>
            </a:rPr>
            <a:t>17. Ora, o Senhor é o Espírito; e onde está o Espírito do Senhor, aí há liberdade.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E1629AEB-30E3-4082-9D6B-6BD2817FE1A5}" type="parTrans" cxnId="{EDF599E2-EECD-4C6B-95B2-9822DDCF6F23}">
      <dgm:prSet/>
      <dgm:spPr/>
      <dgm:t>
        <a:bodyPr/>
        <a:lstStyle/>
        <a:p>
          <a:endParaRPr lang="pt-BR"/>
        </a:p>
      </dgm:t>
    </dgm:pt>
    <dgm:pt modelId="{91C727A4-801C-47C3-98E2-6099955C18B5}" type="sibTrans" cxnId="{EDF599E2-EECD-4C6B-95B2-9822DDCF6F23}">
      <dgm:prSet/>
      <dgm:spPr/>
      <dgm:t>
        <a:bodyPr/>
        <a:lstStyle/>
        <a:p>
          <a:endParaRPr lang="pt-BR"/>
        </a:p>
      </dgm:t>
    </dgm:pt>
    <dgm:pt modelId="{6B052869-1F7A-4C59-A595-6033D4AC9D64}">
      <dgm:prSet custT="1"/>
      <dgm:spPr/>
      <dgm:t>
        <a:bodyPr/>
        <a:lstStyle/>
        <a:p>
          <a:r>
            <a:rPr lang="pt-BR" sz="1200" dirty="0">
              <a:latin typeface="Arial" pitchFamily="34" charset="0"/>
              <a:cs typeface="Arial" pitchFamily="34" charset="0"/>
            </a:rPr>
            <a:t>18. Mas todos nós, com rosto descoberto, refletindo como um espelho a glória do Senhor, somos transformados de glória em glória na mesma imagem, como pelo Espírito do Senhor.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D1E86DD6-6ACE-482B-8192-6EAE7D8E6A8B}" type="parTrans" cxnId="{F4E4E1F7-7925-47D6-B0B1-9C814DE77D76}">
      <dgm:prSet/>
      <dgm:spPr/>
      <dgm:t>
        <a:bodyPr/>
        <a:lstStyle/>
        <a:p>
          <a:endParaRPr lang="pt-BR"/>
        </a:p>
      </dgm:t>
    </dgm:pt>
    <dgm:pt modelId="{F4046CAA-201B-48ED-B895-BC0BC5339B0E}" type="sibTrans" cxnId="{F4E4E1F7-7925-47D6-B0B1-9C814DE77D76}">
      <dgm:prSet/>
      <dgm:spPr/>
      <dgm:t>
        <a:bodyPr/>
        <a:lstStyle/>
        <a:p>
          <a:endParaRPr lang="pt-BR"/>
        </a:p>
      </dgm:t>
    </dgm:pt>
    <dgm:pt modelId="{51B97C00-CB37-453F-AEE3-F616D3D6D127}">
      <dgm:prSet custT="1"/>
      <dgm:spPr/>
      <dgm:t>
        <a:bodyPr/>
        <a:lstStyle/>
        <a:p>
          <a:r>
            <a:rPr lang="pt-BR" sz="1200" dirty="0" smtClean="0">
              <a:latin typeface="Arial" pitchFamily="34" charset="0"/>
              <a:cs typeface="Arial" pitchFamily="34" charset="0"/>
            </a:rPr>
            <a:t>2 Coríntios 3:13-18</a:t>
          </a:r>
          <a:endParaRPr lang="pt-BR" sz="1200" dirty="0">
            <a:latin typeface="Arial" pitchFamily="34" charset="0"/>
            <a:cs typeface="Arial" pitchFamily="34" charset="0"/>
          </a:endParaRPr>
        </a:p>
      </dgm:t>
    </dgm:pt>
    <dgm:pt modelId="{3C0198F6-AC3E-4172-BBA3-0679736D2D92}" type="parTrans" cxnId="{36D7F0B5-D0E7-4196-9A3D-5D533C8681BC}">
      <dgm:prSet/>
      <dgm:spPr/>
    </dgm:pt>
    <dgm:pt modelId="{B37F79E0-E99A-4C53-AC55-934AB52EAE73}" type="sibTrans" cxnId="{36D7F0B5-D0E7-4196-9A3D-5D533C8681BC}">
      <dgm:prSet/>
      <dgm:spPr/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C869BA0F-04BA-42CC-976E-7203E544541B}" type="pres">
      <dgm:prSet presAssocID="{51B97C00-CB37-453F-AEE3-F616D3D6D127}" presName="thickLine" presStyleLbl="alignNode1" presStyleIdx="0" presStyleCnt="7"/>
      <dgm:spPr/>
    </dgm:pt>
    <dgm:pt modelId="{047D0001-0104-4AEB-AFF7-F2436AB58D87}" type="pres">
      <dgm:prSet presAssocID="{51B97C00-CB37-453F-AEE3-F616D3D6D127}" presName="horz1" presStyleCnt="0"/>
      <dgm:spPr/>
    </dgm:pt>
    <dgm:pt modelId="{AE4F0009-D001-4000-8769-E456C03650F1}" type="pres">
      <dgm:prSet presAssocID="{51B97C00-CB37-453F-AEE3-F616D3D6D127}" presName="tx1" presStyleLbl="revTx" presStyleIdx="0" presStyleCnt="7"/>
      <dgm:spPr/>
      <dgm:t>
        <a:bodyPr/>
        <a:lstStyle/>
        <a:p>
          <a:endParaRPr lang="pt-BR"/>
        </a:p>
      </dgm:t>
    </dgm:pt>
    <dgm:pt modelId="{E06434D0-90BF-4270-AEA3-7160E82A0143}" type="pres">
      <dgm:prSet presAssocID="{51B97C00-CB37-453F-AEE3-F616D3D6D127}" presName="vert1" presStyleCnt="0"/>
      <dgm:spPr/>
    </dgm:pt>
    <dgm:pt modelId="{AD0D285C-1605-4547-ADA6-5C60ADA4B260}" type="pres">
      <dgm:prSet presAssocID="{91A9B6F3-471C-44D0-978C-F01BE03B3308}" presName="thickLine" presStyleLbl="alignNode1" presStyleIdx="1" presStyleCnt="7"/>
      <dgm:spPr/>
    </dgm:pt>
    <dgm:pt modelId="{92E04C25-6348-4192-B963-45F82D6BE443}" type="pres">
      <dgm:prSet presAssocID="{91A9B6F3-471C-44D0-978C-F01BE03B3308}" presName="horz1" presStyleCnt="0"/>
      <dgm:spPr/>
    </dgm:pt>
    <dgm:pt modelId="{69406A76-02CD-4B56-B3A7-4F1826D9B1D1}" type="pres">
      <dgm:prSet presAssocID="{91A9B6F3-471C-44D0-978C-F01BE03B3308}" presName="tx1" presStyleLbl="revTx" presStyleIdx="1" presStyleCnt="7"/>
      <dgm:spPr/>
      <dgm:t>
        <a:bodyPr/>
        <a:lstStyle/>
        <a:p>
          <a:endParaRPr lang="pt-BR"/>
        </a:p>
      </dgm:t>
    </dgm:pt>
    <dgm:pt modelId="{A400B4E8-C195-40F7-8743-04A096BC1992}" type="pres">
      <dgm:prSet presAssocID="{91A9B6F3-471C-44D0-978C-F01BE03B3308}" presName="vert1" presStyleCnt="0"/>
      <dgm:spPr/>
    </dgm:pt>
    <dgm:pt modelId="{0A855DC4-EB55-4B31-BCF5-DB3F564B6548}" type="pres">
      <dgm:prSet presAssocID="{CB66A32F-034E-4AD0-BE23-3CB89CBC566D}" presName="thickLine" presStyleLbl="alignNode1" presStyleIdx="2" presStyleCnt="7"/>
      <dgm:spPr/>
    </dgm:pt>
    <dgm:pt modelId="{CB29B7D8-5836-47FE-8794-18AAF19F1B56}" type="pres">
      <dgm:prSet presAssocID="{CB66A32F-034E-4AD0-BE23-3CB89CBC566D}" presName="horz1" presStyleCnt="0"/>
      <dgm:spPr/>
    </dgm:pt>
    <dgm:pt modelId="{D5A11D16-E34D-4509-B862-BB7BF1F52A6B}" type="pres">
      <dgm:prSet presAssocID="{CB66A32F-034E-4AD0-BE23-3CB89CBC566D}" presName="tx1" presStyleLbl="revTx" presStyleIdx="2" presStyleCnt="7"/>
      <dgm:spPr/>
    </dgm:pt>
    <dgm:pt modelId="{26CE29DC-6F0E-44A3-B206-3D78735A60D2}" type="pres">
      <dgm:prSet presAssocID="{CB66A32F-034E-4AD0-BE23-3CB89CBC566D}" presName="vert1" presStyleCnt="0"/>
      <dgm:spPr/>
    </dgm:pt>
    <dgm:pt modelId="{D4AEA5E0-B6BB-42AB-848C-28C5F18CBCAB}" type="pres">
      <dgm:prSet presAssocID="{E95BDDB2-06D9-45DE-AE10-187A7414160A}" presName="thickLine" presStyleLbl="alignNode1" presStyleIdx="3" presStyleCnt="7"/>
      <dgm:spPr/>
    </dgm:pt>
    <dgm:pt modelId="{DC1B2D18-59F7-4DA6-87A6-9F6857AB9BCF}" type="pres">
      <dgm:prSet presAssocID="{E95BDDB2-06D9-45DE-AE10-187A7414160A}" presName="horz1" presStyleCnt="0"/>
      <dgm:spPr/>
    </dgm:pt>
    <dgm:pt modelId="{766EC16A-80F2-42E9-BF9B-5B7F10972B63}" type="pres">
      <dgm:prSet presAssocID="{E95BDDB2-06D9-45DE-AE10-187A7414160A}" presName="tx1" presStyleLbl="revTx" presStyleIdx="3" presStyleCnt="7"/>
      <dgm:spPr/>
    </dgm:pt>
    <dgm:pt modelId="{4BC3A93D-6D8C-4AAB-B5F9-657C32F9DDB0}" type="pres">
      <dgm:prSet presAssocID="{E95BDDB2-06D9-45DE-AE10-187A7414160A}" presName="vert1" presStyleCnt="0"/>
      <dgm:spPr/>
    </dgm:pt>
    <dgm:pt modelId="{1BBC3115-2774-4559-89D2-F78A4A07F11B}" type="pres">
      <dgm:prSet presAssocID="{B7EABAFE-EE8B-4473-8CAD-FB68DCB19115}" presName="thickLine" presStyleLbl="alignNode1" presStyleIdx="4" presStyleCnt="7"/>
      <dgm:spPr/>
    </dgm:pt>
    <dgm:pt modelId="{2C3762DC-DD51-4C1B-B3B0-18D431AC1BE2}" type="pres">
      <dgm:prSet presAssocID="{B7EABAFE-EE8B-4473-8CAD-FB68DCB19115}" presName="horz1" presStyleCnt="0"/>
      <dgm:spPr/>
    </dgm:pt>
    <dgm:pt modelId="{B39FA6F9-E13C-4F8C-8802-214828764C4F}" type="pres">
      <dgm:prSet presAssocID="{B7EABAFE-EE8B-4473-8CAD-FB68DCB19115}" presName="tx1" presStyleLbl="revTx" presStyleIdx="4" presStyleCnt="7"/>
      <dgm:spPr/>
    </dgm:pt>
    <dgm:pt modelId="{87E9563A-F10E-4D13-8C96-61067C06606B}" type="pres">
      <dgm:prSet presAssocID="{B7EABAFE-EE8B-4473-8CAD-FB68DCB19115}" presName="vert1" presStyleCnt="0"/>
      <dgm:spPr/>
    </dgm:pt>
    <dgm:pt modelId="{5D210107-560C-47FD-8AF5-B379C89D34C4}" type="pres">
      <dgm:prSet presAssocID="{A1DA6119-A1A6-4E23-8EFC-DCB7DBE7ACA3}" presName="thickLine" presStyleLbl="alignNode1" presStyleIdx="5" presStyleCnt="7"/>
      <dgm:spPr/>
    </dgm:pt>
    <dgm:pt modelId="{23AF1875-BDFC-455E-B7F6-B8F2A2C2310E}" type="pres">
      <dgm:prSet presAssocID="{A1DA6119-A1A6-4E23-8EFC-DCB7DBE7ACA3}" presName="horz1" presStyleCnt="0"/>
      <dgm:spPr/>
    </dgm:pt>
    <dgm:pt modelId="{3BF2E0FF-0C2C-4AF1-B418-37A02681581D}" type="pres">
      <dgm:prSet presAssocID="{A1DA6119-A1A6-4E23-8EFC-DCB7DBE7ACA3}" presName="tx1" presStyleLbl="revTx" presStyleIdx="5" presStyleCnt="7"/>
      <dgm:spPr/>
    </dgm:pt>
    <dgm:pt modelId="{51CC45D9-DF1F-4EE3-803C-FCE3BA728A14}" type="pres">
      <dgm:prSet presAssocID="{A1DA6119-A1A6-4E23-8EFC-DCB7DBE7ACA3}" presName="vert1" presStyleCnt="0"/>
      <dgm:spPr/>
    </dgm:pt>
    <dgm:pt modelId="{650FE129-77D1-498A-BE4F-221AA010FD2A}" type="pres">
      <dgm:prSet presAssocID="{6B052869-1F7A-4C59-A595-6033D4AC9D64}" presName="thickLine" presStyleLbl="alignNode1" presStyleIdx="6" presStyleCnt="7"/>
      <dgm:spPr/>
    </dgm:pt>
    <dgm:pt modelId="{2901079A-8F1D-4BB7-BDD7-F74764873480}" type="pres">
      <dgm:prSet presAssocID="{6B052869-1F7A-4C59-A595-6033D4AC9D64}" presName="horz1" presStyleCnt="0"/>
      <dgm:spPr/>
    </dgm:pt>
    <dgm:pt modelId="{87975A17-4454-42AF-88DF-07603EA7AA2A}" type="pres">
      <dgm:prSet presAssocID="{6B052869-1F7A-4C59-A595-6033D4AC9D64}" presName="tx1" presStyleLbl="revTx" presStyleIdx="6" presStyleCnt="7"/>
      <dgm:spPr/>
    </dgm:pt>
    <dgm:pt modelId="{11C0C0FF-2908-4CEB-8911-37FBBAB122DF}" type="pres">
      <dgm:prSet presAssocID="{6B052869-1F7A-4C59-A595-6033D4AC9D64}" presName="vert1" presStyleCnt="0"/>
      <dgm:spPr/>
    </dgm:pt>
  </dgm:ptLst>
  <dgm:cxnLst>
    <dgm:cxn modelId="{41BB3181-C9AE-4179-8C9C-453720F83143}" srcId="{C743F0BE-0C7B-457F-BA40-0D586212DE21}" destId="{CB66A32F-034E-4AD0-BE23-3CB89CBC566D}" srcOrd="2" destOrd="0" parTransId="{8F7A9482-9687-4D36-BCAF-6042D65DAF62}" sibTransId="{524F699E-A988-4417-B740-81F6516B0BD4}"/>
    <dgm:cxn modelId="{EDF599E2-EECD-4C6B-95B2-9822DDCF6F23}" srcId="{C743F0BE-0C7B-457F-BA40-0D586212DE21}" destId="{A1DA6119-A1A6-4E23-8EFC-DCB7DBE7ACA3}" srcOrd="5" destOrd="0" parTransId="{E1629AEB-30E3-4082-9D6B-6BD2817FE1A5}" sibTransId="{91C727A4-801C-47C3-98E2-6099955C18B5}"/>
    <dgm:cxn modelId="{F28594E1-404B-45B9-AA63-100A54CC82FF}" type="presOf" srcId="{51B97C00-CB37-453F-AEE3-F616D3D6D127}" destId="{AE4F0009-D001-4000-8769-E456C03650F1}" srcOrd="0" destOrd="0" presId="urn:microsoft.com/office/officeart/2008/layout/LinedList"/>
    <dgm:cxn modelId="{3305B572-5C9B-489C-A14B-58B504A15E51}" srcId="{C743F0BE-0C7B-457F-BA40-0D586212DE21}" destId="{B7EABAFE-EE8B-4473-8CAD-FB68DCB19115}" srcOrd="4" destOrd="0" parTransId="{0F2115AF-6BC0-4EEF-B888-3D5EC1A877D7}" sibTransId="{AA85D23B-BBFF-4BEB-AD9B-3AE7088C911F}"/>
    <dgm:cxn modelId="{2ADAD5BA-2867-402E-AAB2-6301568EC7BA}" type="presOf" srcId="{91A9B6F3-471C-44D0-978C-F01BE03B3308}" destId="{69406A76-02CD-4B56-B3A7-4F1826D9B1D1}" srcOrd="0" destOrd="0" presId="urn:microsoft.com/office/officeart/2008/layout/LinedList"/>
    <dgm:cxn modelId="{F4E4E1F7-7925-47D6-B0B1-9C814DE77D76}" srcId="{C743F0BE-0C7B-457F-BA40-0D586212DE21}" destId="{6B052869-1F7A-4C59-A595-6033D4AC9D64}" srcOrd="6" destOrd="0" parTransId="{D1E86DD6-6ACE-482B-8192-6EAE7D8E6A8B}" sibTransId="{F4046CAA-201B-48ED-B895-BC0BC5339B0E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875B611F-2BF0-4715-A307-4A3736AA8A79}" type="presOf" srcId="{E95BDDB2-06D9-45DE-AE10-187A7414160A}" destId="{766EC16A-80F2-42E9-BF9B-5B7F10972B63}" srcOrd="0" destOrd="0" presId="urn:microsoft.com/office/officeart/2008/layout/LinedList"/>
    <dgm:cxn modelId="{32B82602-255F-45D2-AE7A-BC4674F4EB7C}" type="presOf" srcId="{A1DA6119-A1A6-4E23-8EFC-DCB7DBE7ACA3}" destId="{3BF2E0FF-0C2C-4AF1-B418-37A02681581D}" srcOrd="0" destOrd="0" presId="urn:microsoft.com/office/officeart/2008/layout/LinedList"/>
    <dgm:cxn modelId="{342F1532-B519-4C2F-AD11-B237E5689395}" srcId="{C743F0BE-0C7B-457F-BA40-0D586212DE21}" destId="{E95BDDB2-06D9-45DE-AE10-187A7414160A}" srcOrd="3" destOrd="0" parTransId="{9DB50D3D-9EE4-493F-883F-8E89201F5FB5}" sibTransId="{8346267A-F3D1-4A90-8174-DA882569C2BE}"/>
    <dgm:cxn modelId="{04A3535E-BA49-4D64-BB2A-DF05A77F6577}" srcId="{C743F0BE-0C7B-457F-BA40-0D586212DE21}" destId="{91A9B6F3-471C-44D0-978C-F01BE03B3308}" srcOrd="1" destOrd="0" parTransId="{D430A8B7-ED7D-4E13-A0F0-0E4D782570C9}" sibTransId="{58EB82D1-825D-49EB-AED2-03A04A810652}"/>
    <dgm:cxn modelId="{C1ED094F-C8A8-4251-836A-D693178B95A0}" type="presOf" srcId="{B7EABAFE-EE8B-4473-8CAD-FB68DCB19115}" destId="{B39FA6F9-E13C-4F8C-8802-214828764C4F}" srcOrd="0" destOrd="0" presId="urn:microsoft.com/office/officeart/2008/layout/LinedList"/>
    <dgm:cxn modelId="{36D7F0B5-D0E7-4196-9A3D-5D533C8681BC}" srcId="{C743F0BE-0C7B-457F-BA40-0D586212DE21}" destId="{51B97C00-CB37-453F-AEE3-F616D3D6D127}" srcOrd="0" destOrd="0" parTransId="{3C0198F6-AC3E-4172-BBA3-0679736D2D92}" sibTransId="{B37F79E0-E99A-4C53-AC55-934AB52EAE73}"/>
    <dgm:cxn modelId="{E552EBD8-A15A-46FC-A200-B4DF4848CF53}" type="presOf" srcId="{6B052869-1F7A-4C59-A595-6033D4AC9D64}" destId="{87975A17-4454-42AF-88DF-07603EA7AA2A}" srcOrd="0" destOrd="0" presId="urn:microsoft.com/office/officeart/2008/layout/LinedList"/>
    <dgm:cxn modelId="{ED2AB818-E0F5-4C3B-9F25-3BF7CDED94BE}" type="presOf" srcId="{CB66A32F-034E-4AD0-BE23-3CB89CBC566D}" destId="{D5A11D16-E34D-4509-B862-BB7BF1F52A6B}" srcOrd="0" destOrd="0" presId="urn:microsoft.com/office/officeart/2008/layout/LinedList"/>
    <dgm:cxn modelId="{7F3FF939-A4DE-4C8C-8F61-77085DCAA060}" type="presParOf" srcId="{2CB6222E-48F1-490C-ADBA-B25F5090B21F}" destId="{C869BA0F-04BA-42CC-976E-7203E544541B}" srcOrd="0" destOrd="0" presId="urn:microsoft.com/office/officeart/2008/layout/LinedList"/>
    <dgm:cxn modelId="{8655A0D0-EBE8-4431-8772-22212DDB71B4}" type="presParOf" srcId="{2CB6222E-48F1-490C-ADBA-B25F5090B21F}" destId="{047D0001-0104-4AEB-AFF7-F2436AB58D87}" srcOrd="1" destOrd="0" presId="urn:microsoft.com/office/officeart/2008/layout/LinedList"/>
    <dgm:cxn modelId="{BC36C004-7699-4DBF-B34F-E8D2A01AE22B}" type="presParOf" srcId="{047D0001-0104-4AEB-AFF7-F2436AB58D87}" destId="{AE4F0009-D001-4000-8769-E456C03650F1}" srcOrd="0" destOrd="0" presId="urn:microsoft.com/office/officeart/2008/layout/LinedList"/>
    <dgm:cxn modelId="{38AFFFE8-3115-4B3B-AC46-F614CBBEE107}" type="presParOf" srcId="{047D0001-0104-4AEB-AFF7-F2436AB58D87}" destId="{E06434D0-90BF-4270-AEA3-7160E82A0143}" srcOrd="1" destOrd="0" presId="urn:microsoft.com/office/officeart/2008/layout/LinedList"/>
    <dgm:cxn modelId="{D4C7362C-DADE-4957-A1E7-0D1CE57CBF85}" type="presParOf" srcId="{2CB6222E-48F1-490C-ADBA-B25F5090B21F}" destId="{AD0D285C-1605-4547-ADA6-5C60ADA4B260}" srcOrd="2" destOrd="0" presId="urn:microsoft.com/office/officeart/2008/layout/LinedList"/>
    <dgm:cxn modelId="{F7BAAAC3-DB8E-46A4-ADB7-E6DE1C9081E9}" type="presParOf" srcId="{2CB6222E-48F1-490C-ADBA-B25F5090B21F}" destId="{92E04C25-6348-4192-B963-45F82D6BE443}" srcOrd="3" destOrd="0" presId="urn:microsoft.com/office/officeart/2008/layout/LinedList"/>
    <dgm:cxn modelId="{42F39609-E99F-491C-8850-B43C10D850B6}" type="presParOf" srcId="{92E04C25-6348-4192-B963-45F82D6BE443}" destId="{69406A76-02CD-4B56-B3A7-4F1826D9B1D1}" srcOrd="0" destOrd="0" presId="urn:microsoft.com/office/officeart/2008/layout/LinedList"/>
    <dgm:cxn modelId="{D2758400-7C9E-4751-959D-A39D3EB45840}" type="presParOf" srcId="{92E04C25-6348-4192-B963-45F82D6BE443}" destId="{A400B4E8-C195-40F7-8743-04A096BC1992}" srcOrd="1" destOrd="0" presId="urn:microsoft.com/office/officeart/2008/layout/LinedList"/>
    <dgm:cxn modelId="{8DE03771-5592-44C4-9DBD-D52901B89790}" type="presParOf" srcId="{2CB6222E-48F1-490C-ADBA-B25F5090B21F}" destId="{0A855DC4-EB55-4B31-BCF5-DB3F564B6548}" srcOrd="4" destOrd="0" presId="urn:microsoft.com/office/officeart/2008/layout/LinedList"/>
    <dgm:cxn modelId="{CB2AF6E9-8A3D-4E83-84E9-5FCB7FE5E9C0}" type="presParOf" srcId="{2CB6222E-48F1-490C-ADBA-B25F5090B21F}" destId="{CB29B7D8-5836-47FE-8794-18AAF19F1B56}" srcOrd="5" destOrd="0" presId="urn:microsoft.com/office/officeart/2008/layout/LinedList"/>
    <dgm:cxn modelId="{AA52F7F8-7784-4FA4-9C4C-1CC7A1820F66}" type="presParOf" srcId="{CB29B7D8-5836-47FE-8794-18AAF19F1B56}" destId="{D5A11D16-E34D-4509-B862-BB7BF1F52A6B}" srcOrd="0" destOrd="0" presId="urn:microsoft.com/office/officeart/2008/layout/LinedList"/>
    <dgm:cxn modelId="{335C5F9B-CEB9-41F6-8FD4-7CE4A97CE716}" type="presParOf" srcId="{CB29B7D8-5836-47FE-8794-18AAF19F1B56}" destId="{26CE29DC-6F0E-44A3-B206-3D78735A60D2}" srcOrd="1" destOrd="0" presId="urn:microsoft.com/office/officeart/2008/layout/LinedList"/>
    <dgm:cxn modelId="{426D2927-3452-4B3A-A4A3-1731FB7A4015}" type="presParOf" srcId="{2CB6222E-48F1-490C-ADBA-B25F5090B21F}" destId="{D4AEA5E0-B6BB-42AB-848C-28C5F18CBCAB}" srcOrd="6" destOrd="0" presId="urn:microsoft.com/office/officeart/2008/layout/LinedList"/>
    <dgm:cxn modelId="{4B06BBC3-F817-4926-95FC-8D8F182CAABB}" type="presParOf" srcId="{2CB6222E-48F1-490C-ADBA-B25F5090B21F}" destId="{DC1B2D18-59F7-4DA6-87A6-9F6857AB9BCF}" srcOrd="7" destOrd="0" presId="urn:microsoft.com/office/officeart/2008/layout/LinedList"/>
    <dgm:cxn modelId="{D4522A99-2DF6-418A-A5A5-E31D44263E52}" type="presParOf" srcId="{DC1B2D18-59F7-4DA6-87A6-9F6857AB9BCF}" destId="{766EC16A-80F2-42E9-BF9B-5B7F10972B63}" srcOrd="0" destOrd="0" presId="urn:microsoft.com/office/officeart/2008/layout/LinedList"/>
    <dgm:cxn modelId="{0B411B4B-1F82-4C8D-BA1F-9BAEA6675107}" type="presParOf" srcId="{DC1B2D18-59F7-4DA6-87A6-9F6857AB9BCF}" destId="{4BC3A93D-6D8C-4AAB-B5F9-657C32F9DDB0}" srcOrd="1" destOrd="0" presId="urn:microsoft.com/office/officeart/2008/layout/LinedList"/>
    <dgm:cxn modelId="{D0DBC79C-E48B-41FE-ABEB-16091A6208E7}" type="presParOf" srcId="{2CB6222E-48F1-490C-ADBA-B25F5090B21F}" destId="{1BBC3115-2774-4559-89D2-F78A4A07F11B}" srcOrd="8" destOrd="0" presId="urn:microsoft.com/office/officeart/2008/layout/LinedList"/>
    <dgm:cxn modelId="{03854860-1D17-48E6-A903-B0B8E4727E27}" type="presParOf" srcId="{2CB6222E-48F1-490C-ADBA-B25F5090B21F}" destId="{2C3762DC-DD51-4C1B-B3B0-18D431AC1BE2}" srcOrd="9" destOrd="0" presId="urn:microsoft.com/office/officeart/2008/layout/LinedList"/>
    <dgm:cxn modelId="{4EF194C2-1B47-4075-9070-CDA6B94B305F}" type="presParOf" srcId="{2C3762DC-DD51-4C1B-B3B0-18D431AC1BE2}" destId="{B39FA6F9-E13C-4F8C-8802-214828764C4F}" srcOrd="0" destOrd="0" presId="urn:microsoft.com/office/officeart/2008/layout/LinedList"/>
    <dgm:cxn modelId="{EEE2C589-FA96-4427-BE74-80257570D59E}" type="presParOf" srcId="{2C3762DC-DD51-4C1B-B3B0-18D431AC1BE2}" destId="{87E9563A-F10E-4D13-8C96-61067C06606B}" srcOrd="1" destOrd="0" presId="urn:microsoft.com/office/officeart/2008/layout/LinedList"/>
    <dgm:cxn modelId="{8778799A-565E-4188-8877-A93DCDA223FD}" type="presParOf" srcId="{2CB6222E-48F1-490C-ADBA-B25F5090B21F}" destId="{5D210107-560C-47FD-8AF5-B379C89D34C4}" srcOrd="10" destOrd="0" presId="urn:microsoft.com/office/officeart/2008/layout/LinedList"/>
    <dgm:cxn modelId="{23DA2B12-C893-4FEC-A942-98D856CAE022}" type="presParOf" srcId="{2CB6222E-48F1-490C-ADBA-B25F5090B21F}" destId="{23AF1875-BDFC-455E-B7F6-B8F2A2C2310E}" srcOrd="11" destOrd="0" presId="urn:microsoft.com/office/officeart/2008/layout/LinedList"/>
    <dgm:cxn modelId="{FD9B1332-E7A2-4CDE-A3D8-12FF2D543ED6}" type="presParOf" srcId="{23AF1875-BDFC-455E-B7F6-B8F2A2C2310E}" destId="{3BF2E0FF-0C2C-4AF1-B418-37A02681581D}" srcOrd="0" destOrd="0" presId="urn:microsoft.com/office/officeart/2008/layout/LinedList"/>
    <dgm:cxn modelId="{0C2DAEB0-918B-4DC2-8C26-E972DCFD7713}" type="presParOf" srcId="{23AF1875-BDFC-455E-B7F6-B8F2A2C2310E}" destId="{51CC45D9-DF1F-4EE3-803C-FCE3BA728A14}" srcOrd="1" destOrd="0" presId="urn:microsoft.com/office/officeart/2008/layout/LinedList"/>
    <dgm:cxn modelId="{CD3BF1CD-02DD-4700-8203-73ADF43E741A}" type="presParOf" srcId="{2CB6222E-48F1-490C-ADBA-B25F5090B21F}" destId="{650FE129-77D1-498A-BE4F-221AA010FD2A}" srcOrd="12" destOrd="0" presId="urn:microsoft.com/office/officeart/2008/layout/LinedList"/>
    <dgm:cxn modelId="{92605E94-F04A-44F7-B485-E74E5D179DA9}" type="presParOf" srcId="{2CB6222E-48F1-490C-ADBA-B25F5090B21F}" destId="{2901079A-8F1D-4BB7-BDD7-F74764873480}" srcOrd="13" destOrd="0" presId="urn:microsoft.com/office/officeart/2008/layout/LinedList"/>
    <dgm:cxn modelId="{56C1DEFD-197B-48A0-BE5E-DD099868C450}" type="presParOf" srcId="{2901079A-8F1D-4BB7-BDD7-F74764873480}" destId="{87975A17-4454-42AF-88DF-07603EA7AA2A}" srcOrd="0" destOrd="0" presId="urn:microsoft.com/office/officeart/2008/layout/LinedList"/>
    <dgm:cxn modelId="{43DE7834-0C45-40C9-AA0E-7D2846DE0210}" type="presParOf" srcId="{2901079A-8F1D-4BB7-BDD7-F74764873480}" destId="{11C0C0FF-2908-4CEB-8911-37FBBAB122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9BA0F-04BA-42CC-976E-7203E544541B}">
      <dsp:nvSpPr>
        <dsp:cNvPr id="0" name=""/>
        <dsp:cNvSpPr/>
      </dsp:nvSpPr>
      <dsp:spPr>
        <a:xfrm>
          <a:off x="0" y="36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E4F0009-D001-4000-8769-E456C03650F1}">
      <dsp:nvSpPr>
        <dsp:cNvPr id="0" name=""/>
        <dsp:cNvSpPr/>
      </dsp:nvSpPr>
      <dsp:spPr>
        <a:xfrm>
          <a:off x="0" y="369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2 Coríntios 3:13-18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369"/>
        <a:ext cx="6561436" cy="432160"/>
      </dsp:txXfrm>
    </dsp:sp>
    <dsp:sp modelId="{AD0D285C-1605-4547-ADA6-5C60ADA4B260}">
      <dsp:nvSpPr>
        <dsp:cNvPr id="0" name=""/>
        <dsp:cNvSpPr/>
      </dsp:nvSpPr>
      <dsp:spPr>
        <a:xfrm>
          <a:off x="0" y="43253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406A76-02CD-4B56-B3A7-4F1826D9B1D1}">
      <dsp:nvSpPr>
        <dsp:cNvPr id="0" name=""/>
        <dsp:cNvSpPr/>
      </dsp:nvSpPr>
      <dsp:spPr>
        <a:xfrm>
          <a:off x="0" y="432530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 smtClean="0">
              <a:latin typeface="Arial" pitchFamily="34" charset="0"/>
              <a:cs typeface="Arial" pitchFamily="34" charset="0"/>
            </a:rPr>
            <a:t>13. E não somos como Moisés, que punha um véu sobre a sua face, para que os filhos de Israel não olhassem firmemente para o fim daquilo que era transitório.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432530"/>
        <a:ext cx="6561436" cy="432160"/>
      </dsp:txXfrm>
    </dsp:sp>
    <dsp:sp modelId="{0A855DC4-EB55-4B31-BCF5-DB3F564B6548}">
      <dsp:nvSpPr>
        <dsp:cNvPr id="0" name=""/>
        <dsp:cNvSpPr/>
      </dsp:nvSpPr>
      <dsp:spPr>
        <a:xfrm>
          <a:off x="0" y="864691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A11D16-E34D-4509-B862-BB7BF1F52A6B}">
      <dsp:nvSpPr>
        <dsp:cNvPr id="0" name=""/>
        <dsp:cNvSpPr/>
      </dsp:nvSpPr>
      <dsp:spPr>
        <a:xfrm>
          <a:off x="0" y="864691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>
              <a:latin typeface="Arial" pitchFamily="34" charset="0"/>
              <a:cs typeface="Arial" pitchFamily="34" charset="0"/>
            </a:rPr>
            <a:t>14. Mas os seus sentidos foram endurecidos; porque até hoje o mesmo véu está por levantar na lição do velho testamento, o qual foi por Cristo abolido;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864691"/>
        <a:ext cx="6561436" cy="432160"/>
      </dsp:txXfrm>
    </dsp:sp>
    <dsp:sp modelId="{D4AEA5E0-B6BB-42AB-848C-28C5F18CBCAB}">
      <dsp:nvSpPr>
        <dsp:cNvPr id="0" name=""/>
        <dsp:cNvSpPr/>
      </dsp:nvSpPr>
      <dsp:spPr>
        <a:xfrm>
          <a:off x="0" y="129685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66EC16A-80F2-42E9-BF9B-5B7F10972B63}">
      <dsp:nvSpPr>
        <dsp:cNvPr id="0" name=""/>
        <dsp:cNvSpPr/>
      </dsp:nvSpPr>
      <dsp:spPr>
        <a:xfrm>
          <a:off x="0" y="1296852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>
              <a:latin typeface="Arial" pitchFamily="34" charset="0"/>
              <a:cs typeface="Arial" pitchFamily="34" charset="0"/>
            </a:rPr>
            <a:t>15. E até hoje, quando é lido Moisés, o véu está posto sobre o coração deles.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1296852"/>
        <a:ext cx="6561436" cy="432160"/>
      </dsp:txXfrm>
    </dsp:sp>
    <dsp:sp modelId="{1BBC3115-2774-4559-89D2-F78A4A07F11B}">
      <dsp:nvSpPr>
        <dsp:cNvPr id="0" name=""/>
        <dsp:cNvSpPr/>
      </dsp:nvSpPr>
      <dsp:spPr>
        <a:xfrm>
          <a:off x="0" y="172901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39FA6F9-E13C-4F8C-8802-214828764C4F}">
      <dsp:nvSpPr>
        <dsp:cNvPr id="0" name=""/>
        <dsp:cNvSpPr/>
      </dsp:nvSpPr>
      <dsp:spPr>
        <a:xfrm>
          <a:off x="0" y="1729012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>
              <a:latin typeface="Arial" pitchFamily="34" charset="0"/>
              <a:cs typeface="Arial" pitchFamily="34" charset="0"/>
            </a:rPr>
            <a:t>16. .Mas, quando se converterem ao Senhor, então o véu se tirará.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1729012"/>
        <a:ext cx="6561436" cy="432160"/>
      </dsp:txXfrm>
    </dsp:sp>
    <dsp:sp modelId="{5D210107-560C-47FD-8AF5-B379C89D34C4}">
      <dsp:nvSpPr>
        <dsp:cNvPr id="0" name=""/>
        <dsp:cNvSpPr/>
      </dsp:nvSpPr>
      <dsp:spPr>
        <a:xfrm>
          <a:off x="0" y="216117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F2E0FF-0C2C-4AF1-B418-37A02681581D}">
      <dsp:nvSpPr>
        <dsp:cNvPr id="0" name=""/>
        <dsp:cNvSpPr/>
      </dsp:nvSpPr>
      <dsp:spPr>
        <a:xfrm>
          <a:off x="0" y="2161173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>
              <a:latin typeface="Arial" pitchFamily="34" charset="0"/>
              <a:cs typeface="Arial" pitchFamily="34" charset="0"/>
            </a:rPr>
            <a:t>17. Ora, o Senhor é o Espírito; e onde está o Espírito do Senhor, aí há liberdade.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2161173"/>
        <a:ext cx="6561436" cy="432160"/>
      </dsp:txXfrm>
    </dsp:sp>
    <dsp:sp modelId="{650FE129-77D1-498A-BE4F-221AA010FD2A}">
      <dsp:nvSpPr>
        <dsp:cNvPr id="0" name=""/>
        <dsp:cNvSpPr/>
      </dsp:nvSpPr>
      <dsp:spPr>
        <a:xfrm>
          <a:off x="0" y="259333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7975A17-4454-42AF-88DF-07603EA7AA2A}">
      <dsp:nvSpPr>
        <dsp:cNvPr id="0" name=""/>
        <dsp:cNvSpPr/>
      </dsp:nvSpPr>
      <dsp:spPr>
        <a:xfrm>
          <a:off x="0" y="2593334"/>
          <a:ext cx="6561436" cy="43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>
              <a:latin typeface="Arial" pitchFamily="34" charset="0"/>
              <a:cs typeface="Arial" pitchFamily="34" charset="0"/>
            </a:rPr>
            <a:t>18. Mas todos nós, com rosto descoberto, refletindo como um espelho a glória do Senhor, somos transformados de glória em glória na mesma imagem, como pelo Espírito do Senhor.</a:t>
          </a:r>
          <a:endParaRPr lang="pt-BR" sz="1200" kern="1200" dirty="0">
            <a:latin typeface="Arial" pitchFamily="34" charset="0"/>
            <a:cs typeface="Arial" pitchFamily="34" charset="0"/>
          </a:endParaRPr>
        </a:p>
      </dsp:txBody>
      <dsp:txXfrm>
        <a:off x="0" y="2593334"/>
        <a:ext cx="6561436" cy="43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17/06/2022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6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9" t="2969" r="6054" b="42986"/>
          <a:stretch/>
        </p:blipFill>
        <p:spPr bwMode="auto">
          <a:xfrm>
            <a:off x="4874435" y="698994"/>
            <a:ext cx="7064552" cy="568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720782" y="5018575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925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normalizeH="0" baseline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Roboto" pitchFamily="2" charset="0"/>
              </a:rPr>
              <a:t>Revista Betel Jovens Conectar+ </a:t>
            </a:r>
            <a:r>
              <a:rPr lang="pt-BR" altLang="pt-B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Roboto" pitchFamily="2" charset="0"/>
              </a:rPr>
              <a:t>2</a:t>
            </a:r>
            <a:r>
              <a:rPr kumimoji="0" lang="pt-BR" altLang="pt-BR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Roboto" pitchFamily="2" charset="0"/>
              </a:rPr>
              <a:t> </a:t>
            </a:r>
            <a:r>
              <a:rPr kumimoji="0" lang="pt-BR" altLang="pt-BR" sz="2000" b="1" i="0" u="none" strike="noStrike" normalizeH="0" baseline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Roboto" pitchFamily="2" charset="0"/>
              </a:rPr>
              <a:t>2022</a:t>
            </a:r>
            <a:endParaRPr kumimoji="0" lang="pt-BR" altLang="pt-BR" sz="2000" b="1" i="0" u="none" strike="noStrike" normalizeH="0" baseline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334530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Arial Black" pitchFamily="34" charset="0"/>
              </a:rPr>
              <a:t>#CASALM&amp;F</a:t>
            </a:r>
            <a:endParaRPr lang="pt-BR" sz="1600" dirty="0"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954449" y="1666674"/>
            <a:ext cx="69045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EM SEUS PASSOS O QUE FARIA JESUS?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600" b="1" dirty="0">
                <a:latin typeface="Arial Black" pitchFamily="34" charset="0"/>
              </a:rPr>
              <a:t>Já estou </a:t>
            </a:r>
            <a:r>
              <a:rPr lang="pt-BR" sz="1400" b="1" dirty="0">
                <a:latin typeface="Arial Black" pitchFamily="34" charset="0"/>
              </a:rPr>
              <a:t>crucificado com Cristo, e vivo, não mais eu, mas Cristo vive em mim; e a vida que agora vivo na carne, vivo-a na fé do Filho de Deus, o qual me amou e se entregou a si mesmo por mim". </a:t>
            </a:r>
            <a:r>
              <a:rPr lang="pt-BR" sz="1400" b="1" dirty="0" err="1">
                <a:latin typeface="Arial Black" pitchFamily="34" charset="0"/>
              </a:rPr>
              <a:t>Gl</a:t>
            </a:r>
            <a:r>
              <a:rPr lang="pt-BR" sz="1400" b="1" dirty="0">
                <a:latin typeface="Arial Black" pitchFamily="34" charset="0"/>
              </a:rPr>
              <a:t> 2.20.</a:t>
            </a:r>
            <a:endParaRPr lang="pt-BR" sz="2000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319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dirty="0">
                <a:latin typeface="Arial Black" pitchFamily="34" charset="0"/>
                <a:cs typeface="Times New Roman" pitchFamily="18" charset="0"/>
              </a:rPr>
              <a:t>Para tomada de decisões frente aos desafios morais e éticos, se faz necessário seguir o exemplo de Cristo</a:t>
            </a:r>
            <a:endParaRPr lang="pt-BR" sz="16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69201"/>
            <a:ext cx="2760148" cy="336268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Entender que nossa atitude precisa revelar o amor de Jesus;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Ser capaz de andar na vontade de Deus;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Compreender o processo da maturação espiritual.</a:t>
            </a:r>
          </a:p>
          <a:p>
            <a:pPr algn="just"/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003" y="299129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SEUS PASSOS O QUE FARIA JESUS?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8751045" y="299128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para tenhamos uma vida de modo a glorificar ao Pai em tudo </a:t>
            </a:r>
            <a:r>
              <a:rPr lang="pt-BR" sz="2000" b="1" smtClean="0">
                <a:latin typeface="Arial" pitchFamily="34" charset="0"/>
                <a:cs typeface="Arial" pitchFamily="34" charset="0"/>
              </a:rPr>
              <a:t>que fizermos.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378453" y="1758582"/>
            <a:ext cx="3082382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Referência: 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2Co 3.13-18</a:t>
            </a:r>
            <a:endParaRPr lang="pt-BR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67614808"/>
              </p:ext>
            </p:extLst>
          </p:nvPr>
        </p:nvGraphicFramePr>
        <p:xfrm>
          <a:off x="5263980" y="1941551"/>
          <a:ext cx="6561436" cy="3025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" y="1445441"/>
            <a:ext cx="4927728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6409037" y="2123301"/>
            <a:ext cx="5529755" cy="3828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Como discípulos, devemos andar nos passos do Mestre Jesus (Mc 8.34). Ele é o perfeito exemplo a ser imitado (1Pe 2.21,22) para que se tenha uma vida que glorifique ao Pai.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416378" y="3402494"/>
            <a:ext cx="799070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26"/>
          <a:stretch/>
        </p:blipFill>
        <p:spPr bwMode="auto">
          <a:xfrm>
            <a:off x="327349" y="2075315"/>
            <a:ext cx="4962525" cy="3806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802551"/>
            <a:ext cx="544933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"Ter uma vida alicerçada na Palavra lhe conduzirá a  decisões sábias na trajetória cristã".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67" y="1050324"/>
            <a:ext cx="6010447" cy="4275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Como seguidores de Cristo não vivemos como o mundo. Agora, Cristo vive em nós e nEle vivemos uma vida de renúncia e obediência à vontade do Pai (</a:t>
            </a:r>
            <a:r>
              <a:rPr lang="pt-BR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Rm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12.2) diante de nossas decisões e modo de viver (</a:t>
            </a:r>
            <a:r>
              <a:rPr lang="pt-BR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Lc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9.23).</a:t>
            </a:r>
            <a:endParaRPr lang="pt-B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 smtClean="0">
                <a:solidFill>
                  <a:schemeClr val="bg1"/>
                </a:solidFill>
                <a:latin typeface="Arial Black" pitchFamily="34" charset="0"/>
              </a:rPr>
              <a:t>AGINDO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COMO JESUS</a:t>
            </a:r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70" y="1697853"/>
            <a:ext cx="5199236" cy="4196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081582"/>
            <a:ext cx="5453449" cy="559077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 Buscando ser como Jesus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1438" y="1040542"/>
            <a:ext cx="5313405" cy="639762"/>
          </a:xfrm>
        </p:spPr>
        <p:txBody>
          <a:bodyPr>
            <a:noAutofit/>
          </a:bodyPr>
          <a:lstStyle/>
          <a:p>
            <a:pPr algn="l"/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Fazendo a diferença na vida das pessoas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AGINDO COMO JESUS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5" y="1779158"/>
            <a:ext cx="5552305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Um dos maiores objetivos de um discípulo é se tornar parecido com seu mestre. Assim é com o discípulo de Cristo.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Quanto mais tempo passamos em Sua presença, mais experimentamos do Seu amor, do Seu caráter, da Sua compaixão e da Sua humildade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1" y="1942682"/>
            <a:ext cx="5671753" cy="3970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diversas vezes nos Evangelhos, encontramos </a:t>
            </a:r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Jesus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mudando a vida das pessoas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Se quisermos fazer a diferença na vida das pessoas, é necessário renunciar os nossos preconceitos e olhar para as pessoas com olhar de Jesus</a:t>
            </a:r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6240162" y="2104662"/>
            <a:ext cx="5696464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A maior intimidade do cristão com Deus ocorre quando os pensamentos do Senhor substituem os nossos e, então, moldamos nosso comportamento de acordo com a mente de Cristo"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John </a:t>
            </a:r>
            <a:r>
              <a:rPr lang="pt-BR" sz="2400" dirty="0" err="1">
                <a:latin typeface="Arial Black" pitchFamily="34" charset="0"/>
                <a:ea typeface="Calibri"/>
                <a:cs typeface="Times New Roman"/>
              </a:rPr>
              <a:t>MacArthur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r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341"/>
          <a:stretch/>
        </p:blipFill>
        <p:spPr bwMode="auto">
          <a:xfrm>
            <a:off x="358346" y="1285102"/>
            <a:ext cx="5548184" cy="4312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57" y="467920"/>
            <a:ext cx="920375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- 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MUDANDO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A MANEIRA DE PENSAR E AGIR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18" y="1503568"/>
            <a:ext cx="5601729" cy="378565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Somente mudando os nossos pensamentos é que seremos capazes de mudar nossas atitudes. Ao entender esta realidade, Paulo orienta os cristãos: "...não vos conformeis com este mundo, mas transformai-vos pela renovação do vosso entendimento, para que experimenteis qual seja a boa, agradável e perfeita vontade de Deus, </a:t>
            </a:r>
            <a:r>
              <a:rPr lang="pt-BR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Rm</a:t>
            </a:r>
            <a:r>
              <a:rPr lang="pt-B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12.2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pt-BR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736" y="3371917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09" y="1672005"/>
            <a:ext cx="5062323" cy="411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709720" y="1044349"/>
            <a:ext cx="5226907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Dirigidos pelo Espírito Santo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 </a:t>
            </a:r>
            <a:r>
              <a:rPr lang="pt-BR" sz="32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MUDANDO A MANEIRA DE PENSAR E AGIR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882690"/>
            <a:ext cx="5787082" cy="46166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Forjados pelo caráter de Cristo, experimentamos uma mudança significativa.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Paulo nos exorta a não nos conformarmos com este mundo, contudo transformemos a nossa mente na de Cristo que é a Verdade.</a:t>
            </a:r>
            <a:endParaRPr lang="pt-BR" sz="36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850792"/>
            <a:ext cx="5733534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Quão maravilhoso é viver uma vida sob os domínios do Espirito Santo. 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Quanto mais andamos com Ele, mais parecidos nos tornamos com Jesus logo, as nossas atitudes revelarão o grau de intimidade que temos com o Pai. </a:t>
            </a:r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27221" y="1122082"/>
            <a:ext cx="5292812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Mudança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dentro para fora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61" y="455076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ADQUIRINDO A MATURIDADE ESPIRITUAL</a:t>
            </a:r>
            <a:endParaRPr lang="pt-BR" sz="32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1384" y="1367870"/>
            <a:ext cx="5259860" cy="4612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endParaRPr lang="pt-BR" sz="2000" b="1" dirty="0" smtClean="0">
              <a:latin typeface="Arial Black" pitchFamily="34" charset="0"/>
              <a:ea typeface="Times New Roman"/>
            </a:endParaRPr>
          </a:p>
          <a:p>
            <a:pPr marL="45720" indent="0" algn="just">
              <a:lnSpc>
                <a:spcPct val="150000"/>
              </a:lnSpc>
              <a:buNone/>
            </a:pPr>
            <a:r>
              <a:rPr lang="pt-BR" sz="2000" b="1" dirty="0">
                <a:latin typeface="Arial Black" pitchFamily="34" charset="0"/>
                <a:ea typeface="Times New Roman"/>
              </a:rPr>
              <a:t>Pedro aborda a necessidade dos cristãos crescerem na graça e no conhecimento (2Pe 3.18). O desenvolvimento cristão deve fazer parte da vida dos discípulos de Cristo, tornando-os maduros o suficiente para assumir responsabilidades.</a:t>
            </a:r>
            <a:endParaRPr lang="pt-BR" sz="2400" b="1" dirty="0">
              <a:latin typeface="Arial Black" pitchFamily="34" charset="0"/>
              <a:ea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0" b="7222"/>
          <a:stretch/>
        </p:blipFill>
        <p:spPr bwMode="auto">
          <a:xfrm>
            <a:off x="6561437" y="1383956"/>
            <a:ext cx="4979774" cy="4399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ADQUIRINDO A MATURIDADE ESPIRITUAL</a:t>
            </a:r>
            <a:endParaRPr lang="pt-BR" sz="2800" dirty="0"/>
          </a:p>
        </p:txBody>
      </p:sp>
      <p:sp>
        <p:nvSpPr>
          <p:cNvPr id="3" name="Retângulo 2"/>
          <p:cNvSpPr/>
          <p:nvPr/>
        </p:nvSpPr>
        <p:spPr>
          <a:xfrm>
            <a:off x="284935" y="1562189"/>
            <a:ext cx="5609968" cy="4893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Como a vara de si mesma não pode dar fruto, se não estiver na videira. assim também vós, se não estiverdes em mim"; asseverando que só existe uma maneira de se desenvolver: é estando conectado na videira. </a:t>
            </a:r>
            <a:r>
              <a:rPr lang="pt-B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maturidade cristã oportuniza raízes profundas firmadas na fé e na Verdade para produção do fruto de Espírito, evidenciando Cristo em nós.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148077" y="1562189"/>
            <a:ext cx="5679989" cy="4536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 objetivo que Deus tem para nossa vida é que alcancemos a maturidade plena. Todo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crescimento vem por meio da graça de Deus, porém somos responsáveis em fazer a escolha certa todos os dias. </a:t>
            </a:r>
            <a:endParaRPr lang="pt-BR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3" y="1030818"/>
            <a:ext cx="48137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Aprofundando raízes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120705" y="1020005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Estabelecendo prioridades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13.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561952"/>
            <a:ext cx="5056398" cy="4536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Arraigados na Palavra, tendo Cristo como exemplo, faremos sábias escolhas nas tomadas de decisões frente ao mundo que anda na contramão dos princípios do Reino.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460" y="1223319"/>
            <a:ext cx="6069442" cy="438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5195</TotalTime>
  <Words>858</Words>
  <Application>Microsoft Office PowerPoint</Application>
  <PresentationFormat>Personalizar</PresentationFormat>
  <Paragraphs>83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– AMOR: O DIVISOR DE ÁGUAS</vt:lpstr>
      <vt:lpstr>1 -  AGINDO COMO JESUS</vt:lpstr>
      <vt:lpstr>Apresentação do PowerPoint</vt:lpstr>
      <vt:lpstr>2 -  MUDANDO A MANEIRA DE PENSAR E AGIR</vt:lpstr>
      <vt:lpstr>2 -  MUDANDO A MANEIRA DE PENSAR E AGIR</vt:lpstr>
      <vt:lpstr>3 - ADQUIRINDO A MATURIDADE ESPIRITUAL</vt:lpstr>
      <vt:lpstr>3 - ADQUIRINDO A MATURIDADE ESPIRITUAL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196</cp:revision>
  <dcterms:created xsi:type="dcterms:W3CDTF">2021-10-01T12:08:12Z</dcterms:created>
  <dcterms:modified xsi:type="dcterms:W3CDTF">2022-06-18T02:00:40Z</dcterms:modified>
</cp:coreProperties>
</file>