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image/gif" Extension="gif"/>
  <Default ContentType="image/svg+xml" Extension="sv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drawingml.diagramLayout+xml" PartName="/ppt/diagrams/layout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drawingml.diagramStyle+xml" PartName="/ppt/diagrams/quickStyle1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>
      <a:defRPr lang="pt-BR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C23DA0C-E06A-4BDB-AEDE-328DC60BBF51}">
      <dgm:prSet custT="1"/>
      <dgm:spPr/>
      <dgm:t>
        <a:bodyPr/>
        <a:lstStyle/>
        <a:p>
          <a:r>
            <a:rPr lang="pt-BR" sz="1800" dirty="0" smtClean="0">
              <a:latin typeface="Arial" pitchFamily="34" charset="0"/>
              <a:cs typeface="Arial" pitchFamily="34" charset="0"/>
            </a:rPr>
            <a:t>1. Sede</a:t>
          </a:r>
          <a:r>
            <a:rPr lang="pt-BR" sz="1800" dirty="0">
              <a:latin typeface="Arial" pitchFamily="34" charset="0"/>
              <a:cs typeface="Arial" pitchFamily="34" charset="0"/>
            </a:rPr>
            <a:t>, pois, imitadores de Deus, como filhos amados;</a:t>
          </a:r>
          <a:endParaRPr lang="pt-BR" sz="1800" dirty="0">
            <a:latin typeface="Arial" pitchFamily="34" charset="0"/>
            <a:cs typeface="Arial" pitchFamily="34" charset="0"/>
          </a:endParaRPr>
        </a:p>
      </dgm:t>
    </dgm:pt>
    <dgm:pt modelId="{94F65168-CBF6-4E34-8C5D-809804C5FFD0}" type="parTrans" cxnId="{655229E6-29B9-4871-8A92-B00C45DC9700}">
      <dgm:prSet/>
      <dgm:spPr/>
      <dgm:t>
        <a:bodyPr/>
        <a:lstStyle/>
        <a:p>
          <a:endParaRPr lang="pt-BR"/>
        </a:p>
      </dgm:t>
    </dgm:pt>
    <dgm:pt modelId="{7AB02E89-198B-400C-AF3F-55126C43AAB5}" type="sibTrans" cxnId="{655229E6-29B9-4871-8A92-B00C45DC9700}">
      <dgm:prSet/>
      <dgm:spPr/>
      <dgm:t>
        <a:bodyPr/>
        <a:lstStyle/>
        <a:p>
          <a:endParaRPr lang="pt-BR"/>
        </a:p>
      </dgm:t>
    </dgm:pt>
    <dgm:pt modelId="{C39DABA5-4E1D-4C96-85F9-8CED57F1D1B6}">
      <dgm:prSet custT="1"/>
      <dgm:spPr/>
      <dgm:t>
        <a:bodyPr/>
        <a:lstStyle/>
        <a:p>
          <a:r>
            <a:rPr lang="pt-BR" sz="1800" dirty="0" smtClean="0">
              <a:latin typeface="Arial" pitchFamily="34" charset="0"/>
              <a:cs typeface="Arial" pitchFamily="34" charset="0"/>
            </a:rPr>
            <a:t>2. E </a:t>
          </a:r>
          <a:r>
            <a:rPr lang="pt-BR" sz="1800" dirty="0">
              <a:latin typeface="Arial" pitchFamily="34" charset="0"/>
              <a:cs typeface="Arial" pitchFamily="34" charset="0"/>
            </a:rPr>
            <a:t>andai em amor, como também Cristo vos amou, e se entregou a si mesmo por nós, em oferta e sacrifício a Deus, em cheiro suave.</a:t>
          </a:r>
          <a:endParaRPr lang="pt-BR" sz="1800" dirty="0">
            <a:latin typeface="Arial" pitchFamily="34" charset="0"/>
            <a:cs typeface="Arial" pitchFamily="34" charset="0"/>
          </a:endParaRPr>
        </a:p>
      </dgm:t>
    </dgm:pt>
    <dgm:pt modelId="{3B8658C6-F7FD-4ACA-8E95-0DF6EBF11555}" type="parTrans" cxnId="{F4F2BA34-99F9-408E-9A75-D64CF04C1F9A}">
      <dgm:prSet/>
      <dgm:spPr/>
      <dgm:t>
        <a:bodyPr/>
        <a:lstStyle/>
        <a:p>
          <a:endParaRPr lang="pt-BR"/>
        </a:p>
      </dgm:t>
    </dgm:pt>
    <dgm:pt modelId="{C6610F52-C735-41C0-9B9D-589E39D87A6F}" type="sibTrans" cxnId="{F4F2BA34-99F9-408E-9A75-D64CF04C1F9A}">
      <dgm:prSet/>
      <dgm:spPr/>
      <dgm:t>
        <a:bodyPr/>
        <a:lstStyle/>
        <a:p>
          <a:endParaRPr lang="pt-BR"/>
        </a:p>
      </dgm:t>
    </dgm:pt>
    <dgm:pt modelId="{7FCB81CB-748D-433E-B01A-1F9102E8F5C7}">
      <dgm:prSet custT="1"/>
      <dgm:spPr/>
      <dgm:t>
        <a:bodyPr/>
        <a:lstStyle/>
        <a:p>
          <a:r>
            <a:rPr lang="pt-BR" sz="1800" dirty="0" smtClean="0">
              <a:latin typeface="Arial" pitchFamily="34" charset="0"/>
              <a:cs typeface="Arial" pitchFamily="34" charset="0"/>
            </a:rPr>
            <a:t>Efésios 5:1,2</a:t>
          </a:r>
          <a:endParaRPr lang="pt-BR" sz="1800" dirty="0">
            <a:latin typeface="Arial" pitchFamily="34" charset="0"/>
            <a:cs typeface="Arial" pitchFamily="34" charset="0"/>
          </a:endParaRPr>
        </a:p>
      </dgm:t>
    </dgm:pt>
    <dgm:pt modelId="{146BAD8F-DB7C-4B01-8943-9AE90D0B7316}" type="parTrans" cxnId="{A01A7943-B13C-43D7-9750-5D6299B7E252}">
      <dgm:prSet/>
      <dgm:spPr/>
      <dgm:t>
        <a:bodyPr/>
        <a:lstStyle/>
        <a:p>
          <a:endParaRPr lang="pt-BR"/>
        </a:p>
      </dgm:t>
    </dgm:pt>
    <dgm:pt modelId="{7510ECB8-7532-472D-9774-572CB5E06CCC}" type="sibTrans" cxnId="{A01A7943-B13C-43D7-9750-5D6299B7E252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1A80794C-4D7C-44C8-9ADB-63A6EE80AE99}" type="pres">
      <dgm:prSet presAssocID="{7FCB81CB-748D-433E-B01A-1F9102E8F5C7}" presName="thickLine" presStyleLbl="alignNode1" presStyleIdx="0" presStyleCnt="3"/>
      <dgm:spPr/>
    </dgm:pt>
    <dgm:pt modelId="{3762E77A-BE9E-4D1A-A950-B233C7D78823}" type="pres">
      <dgm:prSet presAssocID="{7FCB81CB-748D-433E-B01A-1F9102E8F5C7}" presName="horz1" presStyleCnt="0"/>
      <dgm:spPr/>
    </dgm:pt>
    <dgm:pt modelId="{3A32B778-5D39-4BE9-B1C5-7E8A92876346}" type="pres">
      <dgm:prSet presAssocID="{7FCB81CB-748D-433E-B01A-1F9102E8F5C7}" presName="tx1" presStyleLbl="revTx" presStyleIdx="0" presStyleCnt="3" custScaleY="27943"/>
      <dgm:spPr/>
      <dgm:t>
        <a:bodyPr/>
        <a:lstStyle/>
        <a:p>
          <a:endParaRPr lang="pt-BR"/>
        </a:p>
      </dgm:t>
    </dgm:pt>
    <dgm:pt modelId="{3A055711-81CB-419A-8781-FC5CA72A83B3}" type="pres">
      <dgm:prSet presAssocID="{7FCB81CB-748D-433E-B01A-1F9102E8F5C7}" presName="vert1" presStyleCnt="0"/>
      <dgm:spPr/>
    </dgm:pt>
    <dgm:pt modelId="{0AF39A2A-E136-49C0-B5EB-F938BA200DF7}" type="pres">
      <dgm:prSet presAssocID="{1C23DA0C-E06A-4BDB-AEDE-328DC60BBF51}" presName="thickLine" presStyleLbl="alignNode1" presStyleIdx="1" presStyleCnt="3"/>
      <dgm:spPr/>
    </dgm:pt>
    <dgm:pt modelId="{539E2AF5-C55C-4435-8A45-B4161E136DA7}" type="pres">
      <dgm:prSet presAssocID="{1C23DA0C-E06A-4BDB-AEDE-328DC60BBF51}" presName="horz1" presStyleCnt="0"/>
      <dgm:spPr/>
    </dgm:pt>
    <dgm:pt modelId="{AAEB2026-7E06-4E11-A2B8-D1C6B01C1948}" type="pres">
      <dgm:prSet presAssocID="{1C23DA0C-E06A-4BDB-AEDE-328DC60BBF51}" presName="tx1" presStyleLbl="revTx" presStyleIdx="1" presStyleCnt="3" custScaleY="24343"/>
      <dgm:spPr/>
    </dgm:pt>
    <dgm:pt modelId="{A3CC152D-16E2-4A57-A51B-5A8B825BD018}" type="pres">
      <dgm:prSet presAssocID="{1C23DA0C-E06A-4BDB-AEDE-328DC60BBF51}" presName="vert1" presStyleCnt="0"/>
      <dgm:spPr/>
    </dgm:pt>
    <dgm:pt modelId="{4D48D392-380E-4037-BD43-9E6DCFAD270C}" type="pres">
      <dgm:prSet presAssocID="{C39DABA5-4E1D-4C96-85F9-8CED57F1D1B6}" presName="thickLine" presStyleLbl="alignNode1" presStyleIdx="2" presStyleCnt="3"/>
      <dgm:spPr/>
    </dgm:pt>
    <dgm:pt modelId="{FCE58F8A-5572-471D-A513-98F79382C228}" type="pres">
      <dgm:prSet presAssocID="{C39DABA5-4E1D-4C96-85F9-8CED57F1D1B6}" presName="horz1" presStyleCnt="0"/>
      <dgm:spPr/>
    </dgm:pt>
    <dgm:pt modelId="{4EFEA353-9678-485B-93AB-BD88072ABA80}" type="pres">
      <dgm:prSet presAssocID="{C39DABA5-4E1D-4C96-85F9-8CED57F1D1B6}" presName="tx1" presStyleLbl="revTx" presStyleIdx="2" presStyleCnt="3"/>
      <dgm:spPr/>
    </dgm:pt>
    <dgm:pt modelId="{42ED4957-12F1-437C-9FD3-E2889B5A2C0A}" type="pres">
      <dgm:prSet presAssocID="{C39DABA5-4E1D-4C96-85F9-8CED57F1D1B6}" presName="vert1" presStyleCnt="0"/>
      <dgm:spPr/>
    </dgm:pt>
  </dgm:ptLst>
  <dgm:cxnLst>
    <dgm:cxn modelId="{A01A7943-B13C-43D7-9750-5D6299B7E252}" srcId="{C743F0BE-0C7B-457F-BA40-0D586212DE21}" destId="{7FCB81CB-748D-433E-B01A-1F9102E8F5C7}" srcOrd="0" destOrd="0" parTransId="{146BAD8F-DB7C-4B01-8943-9AE90D0B7316}" sibTransId="{7510ECB8-7532-472D-9774-572CB5E06CCC}"/>
    <dgm:cxn modelId="{F4F2BA34-99F9-408E-9A75-D64CF04C1F9A}" srcId="{C743F0BE-0C7B-457F-BA40-0D586212DE21}" destId="{C39DABA5-4E1D-4C96-85F9-8CED57F1D1B6}" srcOrd="2" destOrd="0" parTransId="{3B8658C6-F7FD-4ACA-8E95-0DF6EBF11555}" sibTransId="{C6610F52-C735-41C0-9B9D-589E39D87A6F}"/>
    <dgm:cxn modelId="{ECCA2791-2757-40A5-8C41-9C5A3F56F6DA}" type="presOf" srcId="{7FCB81CB-748D-433E-B01A-1F9102E8F5C7}" destId="{3A32B778-5D39-4BE9-B1C5-7E8A92876346}" srcOrd="0" destOrd="0" presId="urn:microsoft.com/office/officeart/2008/layout/LinedList"/>
    <dgm:cxn modelId="{655229E6-29B9-4871-8A92-B00C45DC9700}" srcId="{C743F0BE-0C7B-457F-BA40-0D586212DE21}" destId="{1C23DA0C-E06A-4BDB-AEDE-328DC60BBF51}" srcOrd="1" destOrd="0" parTransId="{94F65168-CBF6-4E34-8C5D-809804C5FFD0}" sibTransId="{7AB02E89-198B-400C-AF3F-55126C43AAB5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8DBE55D2-A563-4CDE-A055-D32A62D9061A}" type="presOf" srcId="{1C23DA0C-E06A-4BDB-AEDE-328DC60BBF51}" destId="{AAEB2026-7E06-4E11-A2B8-D1C6B01C1948}" srcOrd="0" destOrd="0" presId="urn:microsoft.com/office/officeart/2008/layout/LinedList"/>
    <dgm:cxn modelId="{279D9FBA-7957-4E12-ABA2-3748BCD0C912}" type="presOf" srcId="{C39DABA5-4E1D-4C96-85F9-8CED57F1D1B6}" destId="{4EFEA353-9678-485B-93AB-BD88072ABA80}" srcOrd="0" destOrd="0" presId="urn:microsoft.com/office/officeart/2008/layout/LinedList"/>
    <dgm:cxn modelId="{55EE3766-F124-46FB-A59A-51D2961F5648}" type="presParOf" srcId="{2CB6222E-48F1-490C-ADBA-B25F5090B21F}" destId="{1A80794C-4D7C-44C8-9ADB-63A6EE80AE99}" srcOrd="0" destOrd="0" presId="urn:microsoft.com/office/officeart/2008/layout/LinedList"/>
    <dgm:cxn modelId="{994AB143-343A-41F7-BB17-895D458EEF2C}" type="presParOf" srcId="{2CB6222E-48F1-490C-ADBA-B25F5090B21F}" destId="{3762E77A-BE9E-4D1A-A950-B233C7D78823}" srcOrd="1" destOrd="0" presId="urn:microsoft.com/office/officeart/2008/layout/LinedList"/>
    <dgm:cxn modelId="{1098E2FB-7E25-4978-81BE-894E9C237683}" type="presParOf" srcId="{3762E77A-BE9E-4D1A-A950-B233C7D78823}" destId="{3A32B778-5D39-4BE9-B1C5-7E8A92876346}" srcOrd="0" destOrd="0" presId="urn:microsoft.com/office/officeart/2008/layout/LinedList"/>
    <dgm:cxn modelId="{3C3192B1-4E47-4729-8835-887B7503272C}" type="presParOf" srcId="{3762E77A-BE9E-4D1A-A950-B233C7D78823}" destId="{3A055711-81CB-419A-8781-FC5CA72A83B3}" srcOrd="1" destOrd="0" presId="urn:microsoft.com/office/officeart/2008/layout/LinedList"/>
    <dgm:cxn modelId="{E3288225-6747-4F2D-B09E-E8CEBAE8AF71}" type="presParOf" srcId="{2CB6222E-48F1-490C-ADBA-B25F5090B21F}" destId="{0AF39A2A-E136-49C0-B5EB-F938BA200DF7}" srcOrd="2" destOrd="0" presId="urn:microsoft.com/office/officeart/2008/layout/LinedList"/>
    <dgm:cxn modelId="{9BD8D656-4CE9-4C24-A39E-649353B608E5}" type="presParOf" srcId="{2CB6222E-48F1-490C-ADBA-B25F5090B21F}" destId="{539E2AF5-C55C-4435-8A45-B4161E136DA7}" srcOrd="3" destOrd="0" presId="urn:microsoft.com/office/officeart/2008/layout/LinedList"/>
    <dgm:cxn modelId="{DEC1A684-A749-4CE3-B6DD-A551B729ECCF}" type="presParOf" srcId="{539E2AF5-C55C-4435-8A45-B4161E136DA7}" destId="{AAEB2026-7E06-4E11-A2B8-D1C6B01C1948}" srcOrd="0" destOrd="0" presId="urn:microsoft.com/office/officeart/2008/layout/LinedList"/>
    <dgm:cxn modelId="{D380A8D1-3310-423A-809C-89F344AAB405}" type="presParOf" srcId="{539E2AF5-C55C-4435-8A45-B4161E136DA7}" destId="{A3CC152D-16E2-4A57-A51B-5A8B825BD018}" srcOrd="1" destOrd="0" presId="urn:microsoft.com/office/officeart/2008/layout/LinedList"/>
    <dgm:cxn modelId="{2BE1D7B9-E78D-4504-8DAE-7A4C773D60DE}" type="presParOf" srcId="{2CB6222E-48F1-490C-ADBA-B25F5090B21F}" destId="{4D48D392-380E-4037-BD43-9E6DCFAD270C}" srcOrd="4" destOrd="0" presId="urn:microsoft.com/office/officeart/2008/layout/LinedList"/>
    <dgm:cxn modelId="{24115C92-5970-42FA-A8F4-7D1691A12326}" type="presParOf" srcId="{2CB6222E-48F1-490C-ADBA-B25F5090B21F}" destId="{FCE58F8A-5572-471D-A513-98F79382C228}" srcOrd="5" destOrd="0" presId="urn:microsoft.com/office/officeart/2008/layout/LinedList"/>
    <dgm:cxn modelId="{1EAC0B91-63FE-456F-B00A-9153059D9D19}" type="presParOf" srcId="{FCE58F8A-5572-471D-A513-98F79382C228}" destId="{4EFEA353-9678-485B-93AB-BD88072ABA80}" srcOrd="0" destOrd="0" presId="urn:microsoft.com/office/officeart/2008/layout/LinedList"/>
    <dgm:cxn modelId="{43C87B7F-D242-4067-A4F6-5FAB3F0AE12A}" type="presParOf" srcId="{FCE58F8A-5572-471D-A513-98F79382C228}" destId="{42ED4957-12F1-437C-9FD3-E2889B5A2C0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0794C-4D7C-44C8-9ADB-63A6EE80AE99}">
      <dsp:nvSpPr>
        <dsp:cNvPr id="0" name=""/>
        <dsp:cNvSpPr/>
      </dsp:nvSpPr>
      <dsp:spPr>
        <a:xfrm>
          <a:off x="0" y="94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32B778-5D39-4BE9-B1C5-7E8A92876346}">
      <dsp:nvSpPr>
        <dsp:cNvPr id="0" name=""/>
        <dsp:cNvSpPr/>
      </dsp:nvSpPr>
      <dsp:spPr>
        <a:xfrm>
          <a:off x="0" y="942"/>
          <a:ext cx="6561436" cy="55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latin typeface="Arial" pitchFamily="34" charset="0"/>
              <a:cs typeface="Arial" pitchFamily="34" charset="0"/>
            </a:rPr>
            <a:t>Efésios 5:1,2</a:t>
          </a:r>
          <a:endParaRPr lang="pt-BR" sz="1800" kern="1200" dirty="0">
            <a:latin typeface="Arial" pitchFamily="34" charset="0"/>
            <a:cs typeface="Arial" pitchFamily="34" charset="0"/>
          </a:endParaRPr>
        </a:p>
      </dsp:txBody>
      <dsp:txXfrm>
        <a:off x="0" y="942"/>
        <a:ext cx="6561436" cy="554870"/>
      </dsp:txXfrm>
    </dsp:sp>
    <dsp:sp modelId="{0AF39A2A-E136-49C0-B5EB-F938BA200DF7}">
      <dsp:nvSpPr>
        <dsp:cNvPr id="0" name=""/>
        <dsp:cNvSpPr/>
      </dsp:nvSpPr>
      <dsp:spPr>
        <a:xfrm>
          <a:off x="0" y="55581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EB2026-7E06-4E11-A2B8-D1C6B01C1948}">
      <dsp:nvSpPr>
        <dsp:cNvPr id="0" name=""/>
        <dsp:cNvSpPr/>
      </dsp:nvSpPr>
      <dsp:spPr>
        <a:xfrm>
          <a:off x="0" y="555813"/>
          <a:ext cx="6561436" cy="483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latin typeface="Arial" pitchFamily="34" charset="0"/>
              <a:cs typeface="Arial" pitchFamily="34" charset="0"/>
            </a:rPr>
            <a:t>1. Sede</a:t>
          </a:r>
          <a:r>
            <a:rPr lang="pt-BR" sz="1800" kern="1200" dirty="0">
              <a:latin typeface="Arial" pitchFamily="34" charset="0"/>
              <a:cs typeface="Arial" pitchFamily="34" charset="0"/>
            </a:rPr>
            <a:t>, pois, imitadores de Deus, como filhos amados;</a:t>
          </a:r>
          <a:endParaRPr lang="pt-BR" sz="1800" kern="1200" dirty="0">
            <a:latin typeface="Arial" pitchFamily="34" charset="0"/>
            <a:cs typeface="Arial" pitchFamily="34" charset="0"/>
          </a:endParaRPr>
        </a:p>
      </dsp:txBody>
      <dsp:txXfrm>
        <a:off x="0" y="555813"/>
        <a:ext cx="6561436" cy="483384"/>
      </dsp:txXfrm>
    </dsp:sp>
    <dsp:sp modelId="{4D48D392-380E-4037-BD43-9E6DCFAD270C}">
      <dsp:nvSpPr>
        <dsp:cNvPr id="0" name=""/>
        <dsp:cNvSpPr/>
      </dsp:nvSpPr>
      <dsp:spPr>
        <a:xfrm>
          <a:off x="0" y="103919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FEA353-9678-485B-93AB-BD88072ABA80}">
      <dsp:nvSpPr>
        <dsp:cNvPr id="0" name=""/>
        <dsp:cNvSpPr/>
      </dsp:nvSpPr>
      <dsp:spPr>
        <a:xfrm>
          <a:off x="0" y="1039198"/>
          <a:ext cx="6561436" cy="1985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latin typeface="Arial" pitchFamily="34" charset="0"/>
              <a:cs typeface="Arial" pitchFamily="34" charset="0"/>
            </a:rPr>
            <a:t>2. E </a:t>
          </a:r>
          <a:r>
            <a:rPr lang="pt-BR" sz="1800" kern="1200" dirty="0">
              <a:latin typeface="Arial" pitchFamily="34" charset="0"/>
              <a:cs typeface="Arial" pitchFamily="34" charset="0"/>
            </a:rPr>
            <a:t>andai em amor, como também Cristo vos amou, e se entregou a si mesmo por nós, em oferta e sacrifício a Deus, em cheiro suave.</a:t>
          </a:r>
          <a:endParaRPr lang="pt-BR" sz="1800" kern="1200" dirty="0">
            <a:latin typeface="Arial" pitchFamily="34" charset="0"/>
            <a:cs typeface="Arial" pitchFamily="34" charset="0"/>
          </a:endParaRPr>
        </a:p>
      </dsp:txBody>
      <dsp:txXfrm>
        <a:off x="0" y="1039198"/>
        <a:ext cx="6561436" cy="1985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09/06/2022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984" y="843265"/>
            <a:ext cx="6767989" cy="5246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584446" y="5018575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954449" y="1666674"/>
            <a:ext cx="69045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UMA VIDA DE INTIMIDADE COM O PAI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2000" b="1" dirty="0">
                <a:latin typeface="Arial Black" pitchFamily="34" charset="0"/>
              </a:rPr>
              <a:t>"Chegai-vos a Deus, e ele chegará a vós</a:t>
            </a:r>
            <a:r>
              <a:rPr lang="pt-BR" sz="2000" b="1" dirty="0" smtClean="0">
                <a:latin typeface="Arial Black" pitchFamily="34" charset="0"/>
              </a:rPr>
              <a:t>." </a:t>
            </a:r>
          </a:p>
          <a:p>
            <a:pPr lvl="0" algn="r" defTabSz="457200">
              <a:lnSpc>
                <a:spcPct val="150000"/>
              </a:lnSpc>
              <a:defRPr/>
            </a:pPr>
            <a:r>
              <a:rPr lang="pt-BR" sz="2000" b="1" dirty="0" err="1" smtClean="0">
                <a:latin typeface="Arial Black" pitchFamily="34" charset="0"/>
              </a:rPr>
              <a:t>Tg</a:t>
            </a:r>
            <a:r>
              <a:rPr lang="pt-BR" sz="2000" b="1" dirty="0" smtClean="0">
                <a:latin typeface="Arial Black" pitchFamily="34" charset="0"/>
              </a:rPr>
              <a:t> </a:t>
            </a:r>
            <a:r>
              <a:rPr lang="pt-BR" sz="2000" b="1" dirty="0">
                <a:latin typeface="Arial Black" pitchFamily="34" charset="0"/>
              </a:rPr>
              <a:t>4.8a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319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dirty="0">
                <a:latin typeface="Arial Black" pitchFamily="34" charset="0"/>
                <a:cs typeface="Times New Roman" pitchFamily="18" charset="0"/>
              </a:rPr>
              <a:t>O relacionamento entre Jesus e o Pai, nos exemplifica como termos intimidade com Deus.</a:t>
            </a:r>
            <a:endParaRPr lang="pt-BR" sz="16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760148" cy="33626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Conhecer os passos para uma vida de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intimidade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com o Pai;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Mostrar que o jejum e a oração são imprescindíveis na trajetória cristã;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Entender que seguir o exemplo de Cristo nos leva à uma vida vitoriosa.</a:t>
            </a:r>
          </a:p>
          <a:p>
            <a:pPr algn="just"/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 VIDA DE INTIMIDADE COM O PAI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para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os cristão possam desenvolver uma vida de consagração diante de Deus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2724913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 : </a:t>
            </a:r>
            <a:r>
              <a:rPr lang="pt-BR" sz="1400" b="1" dirty="0" err="1">
                <a:latin typeface="Arial" pitchFamily="34" charset="0"/>
                <a:cs typeface="Arial" pitchFamily="34" charset="0"/>
              </a:rPr>
              <a:t>Ef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 5.1-2</a:t>
            </a:r>
            <a:endParaRPr lang="pt-BR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45353147"/>
              </p:ext>
            </p:extLst>
          </p:nvPr>
        </p:nvGraphicFramePr>
        <p:xfrm>
          <a:off x="5263980" y="1941551"/>
          <a:ext cx="6561436" cy="3025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25" y="1359243"/>
            <a:ext cx="5004488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327348" y="1607032"/>
            <a:ext cx="5529755" cy="3828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Intimidade refere-se ao alto nível de transparência e liberdade entre pessoas em um relacionamento. Neste aspecto vemos o relacionamento mais íntimo descrito na Bíblia: Jesus e o Pai.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6009502" y="3140964"/>
            <a:ext cx="799070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209" y="1175728"/>
            <a:ext cx="4947455" cy="425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4493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"Seguir os passos de Jesus deve ser a performance de todo cristão".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790833"/>
            <a:ext cx="5705646" cy="4547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Jesus nos mostra, no episódio da tentação que não basta conhecer as Escrituras, mas também aplicá-la no momento certo, refutando assim todas as investidas do diabo. Como Seus discípulos, precisamos saber manejar a Espada do Espirito, que é a Sua Palavra.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MANEJANDO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BEM A ESPADA</a:t>
            </a:r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31" y="1594021"/>
            <a:ext cx="5121879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081582"/>
            <a:ext cx="5453449" cy="559077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 Os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ensinamentos de Jesus sobre a gratidão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1438" y="1040542"/>
            <a:ext cx="5313405" cy="639762"/>
          </a:xfrm>
        </p:spPr>
        <p:txBody>
          <a:bodyPr>
            <a:noAutofit/>
          </a:bodyPr>
          <a:lstStyle/>
          <a:p>
            <a:pPr algn="l"/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Guardando a Palavra no coração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Meditando na Palavra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5" y="1779158"/>
            <a:ext cx="5552305" cy="3901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desenvolvimento da fé cristã, é necessário que o seguidor de Jesus leia, examine e medite nas Escrituras. A Palavra de Deus deve ser prioridade na vida do todos aqueles que desejam conhecer mais de Deus. 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1" y="1782044"/>
            <a:ext cx="5671753" cy="3693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Um dos maiores segredos para uma vida vitoriosa é guardar os Mandamentos de Deus. A Palavra é o próprio Cristo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1.1l; 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Ap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19.15).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Quando a Palavra de Deus está em nosso coração, temos força para vencer a carne, o mundo com suas paixões e o próprio diabo.</a:t>
            </a:r>
            <a:endParaRPr lang="pt-BR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40162" y="2104662"/>
            <a:ext cx="5696464" cy="2743200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A Bíblia não nos foi dada apenas para o nosso conhecimento, mas para mudar nossas vidas".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D.L.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Moody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r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16" y="1040541"/>
            <a:ext cx="5715000" cy="470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85" y="270212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O PODER DO JEJUM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18" y="1503568"/>
            <a:ext cx="5601729" cy="334784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Tanto no Antigo quanto no NT vemos pessoas usando o jejum como meio de aproximar-se de Deus. O jejum é uma arma espiritual poderosa utilizada pelo povo de Deus desde a Antiguidade.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736" y="3371917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09" y="1672005"/>
            <a:ext cx="5062323" cy="411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709720" y="1044349"/>
            <a:ext cx="522690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A prática do jejum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 </a:t>
            </a: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O PODER DO JEJUM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996622"/>
            <a:ext cx="5787082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Arial" pitchFamily="34" charset="0"/>
                <a:cs typeface="Arial" pitchFamily="34" charset="0"/>
              </a:rPr>
              <a:t>O jejum é uma prática do povo de Deus, voltada para o Altíssimo e não aos homens. Jejuar significa privar-se de comida e bebida por um tempo determinado e está atrelado sempre à oração. </a:t>
            </a:r>
            <a:endParaRPr lang="pt-BR" sz="4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50792"/>
            <a:ext cx="573353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Vemos na Bíblia, vários personagens </a:t>
            </a:r>
            <a:r>
              <a:rPr lang="pt-BR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praticavam </a:t>
            </a:r>
            <a:r>
              <a:rPr lang="pt-BR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jejum. Ao nos sacrificarmos em jejum, fortalecemos a nossa comunhão com Deus e a nossa vida espiritual</a:t>
            </a:r>
            <a:r>
              <a:rPr lang="pt-BR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27221" y="1122082"/>
            <a:ext cx="5292812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que é jejum?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61" y="455076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32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RELACIONANDO-SE COM DEUS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1384" y="1367870"/>
            <a:ext cx="5259860" cy="4612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endParaRPr lang="pt-BR" sz="2000" b="1" dirty="0" smtClean="0">
              <a:latin typeface="Arial Black" pitchFamily="34" charset="0"/>
              <a:ea typeface="Times New Roman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pt-BR" sz="2000" b="1" dirty="0" smtClean="0">
                <a:latin typeface="Arial Black" pitchFamily="34" charset="0"/>
                <a:ea typeface="Times New Roman"/>
              </a:rPr>
              <a:t>Desde </a:t>
            </a:r>
            <a:r>
              <a:rPr lang="pt-BR" sz="2000" b="1" dirty="0">
                <a:latin typeface="Arial Black" pitchFamily="34" charset="0"/>
                <a:ea typeface="Times New Roman"/>
              </a:rPr>
              <a:t>o início, no </a:t>
            </a:r>
            <a:r>
              <a:rPr lang="pt-BR" sz="2000" b="1" dirty="0" err="1">
                <a:latin typeface="Arial Black" pitchFamily="34" charset="0"/>
                <a:ea typeface="Times New Roman"/>
              </a:rPr>
              <a:t>Eden</a:t>
            </a:r>
            <a:r>
              <a:rPr lang="pt-BR" sz="2000" b="1" dirty="0">
                <a:latin typeface="Arial Black" pitchFamily="34" charset="0"/>
                <a:ea typeface="Times New Roman"/>
              </a:rPr>
              <a:t>, Deus se relaciona com suas criaturas. Deus os visitava no Jardim para um momento de comunhão (</a:t>
            </a:r>
            <a:r>
              <a:rPr lang="pt-BR" sz="2000" b="1" dirty="0" err="1">
                <a:latin typeface="Arial Black" pitchFamily="34" charset="0"/>
                <a:ea typeface="Times New Roman"/>
              </a:rPr>
              <a:t>Gn</a:t>
            </a:r>
            <a:r>
              <a:rPr lang="pt-BR" sz="2000" b="1" dirty="0">
                <a:latin typeface="Arial Black" pitchFamily="34" charset="0"/>
                <a:ea typeface="Times New Roman"/>
              </a:rPr>
              <a:t> 3). Essa mesma comunhão hoje pode ser estabelecida por meio da oração assim o homem se relaciona com Deus, tornando-se íntimo dEle.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pt-BR" sz="2400" b="1" dirty="0">
              <a:latin typeface="Arial Black" pitchFamily="34" charset="0"/>
              <a:ea typeface="Times New Roman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508" y="1606378"/>
            <a:ext cx="4955060" cy="404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RELACIONANDO-SE COM DEUS</a:t>
            </a:r>
            <a:endParaRPr lang="pt-BR" sz="2800" dirty="0"/>
          </a:p>
        </p:txBody>
      </p:sp>
      <p:sp>
        <p:nvSpPr>
          <p:cNvPr id="3" name="Retângulo 2"/>
          <p:cNvSpPr/>
          <p:nvPr/>
        </p:nvSpPr>
        <p:spPr>
          <a:xfrm>
            <a:off x="284935" y="1562189"/>
            <a:ext cx="5609968" cy="4031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Por diversas vezes, encontramos passagens nos Evangelhos mostrando que Jesus tinha o hábito de orar. </a:t>
            </a:r>
            <a:r>
              <a:rPr lang="pt-B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Como discípulos de Jesus, precisamos cultivar também uma vida de oração.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148077" y="2056459"/>
            <a:ext cx="5679989" cy="3244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prática diária de uma vida de oração fortalece o nosso espirito e nos leva a ter uma vida de intimidade com Deus</a:t>
            </a:r>
            <a:r>
              <a:rPr lang="pt-B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3" y="1030818"/>
            <a:ext cx="48137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Jesus e a oração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120705" y="1020005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O lado prático da oração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11.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561952"/>
            <a:ext cx="5056398" cy="4536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Uma vida de intimidade com Deus é o resultado de um relacionamento mais profundo, que é construído diariamente através da leitura da Palavra, do jejum e da oração.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27" y="1561952"/>
            <a:ext cx="5328957" cy="399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