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CE1B7F4-40EA-44A6-8CA1-B07E2EA232EE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1. Chegando o dia de Pentecoste, estavam todos reunidos num só lugar.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FCE81AAB-638A-48F3-8C95-A80BE1BB6448}" type="sibTrans" cxnId="{9D45766B-3E69-4422-BCEA-D7366258071F}">
      <dgm:prSet/>
      <dgm:spPr/>
      <dgm:t>
        <a:bodyPr/>
        <a:lstStyle/>
        <a:p>
          <a:endParaRPr lang="pt-BR"/>
        </a:p>
      </dgm:t>
    </dgm:pt>
    <dgm:pt modelId="{AEEC9868-FBC8-4470-9C8A-C9616D7CAD4D}" type="parTrans" cxnId="{9D45766B-3E69-4422-BCEA-D7366258071F}">
      <dgm:prSet/>
      <dgm:spPr/>
      <dgm:t>
        <a:bodyPr/>
        <a:lstStyle/>
        <a:p>
          <a:endParaRPr lang="pt-BR"/>
        </a:p>
      </dgm:t>
    </dgm:pt>
    <dgm:pt modelId="{CDA9CFAE-6FAD-4A2F-9BC7-04416FE0AF62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Atos 2. 1 - 13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3CC57006-D1EA-4AC4-9B1D-F95E33F11F83}" type="parTrans" cxnId="{85EBC792-6267-492E-9BDF-D2E1E7D82179}">
      <dgm:prSet/>
      <dgm:spPr/>
      <dgm:t>
        <a:bodyPr/>
        <a:lstStyle/>
        <a:p>
          <a:endParaRPr lang="pt-BR"/>
        </a:p>
      </dgm:t>
    </dgm:pt>
    <dgm:pt modelId="{3B343CE2-12D1-4DD6-9041-CF8AD2E917A4}" type="sibTrans" cxnId="{85EBC792-6267-492E-9BDF-D2E1E7D82179}">
      <dgm:prSet/>
      <dgm:spPr/>
      <dgm:t>
        <a:bodyPr/>
        <a:lstStyle/>
        <a:p>
          <a:endParaRPr lang="pt-BR"/>
        </a:p>
      </dgm:t>
    </dgm:pt>
    <dgm:pt modelId="{E721DBC6-9592-41CD-93B4-A58CE08F494B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2. De repente veio do céu um som, como de um vento muito forte, e encheu toda a casa na qual estavam assentados.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4146FD67-DD4F-4135-B9CB-8F3975EC842B}" type="parTrans" cxnId="{C2C151BA-664D-4393-89CD-9EA6A20AD2EF}">
      <dgm:prSet/>
      <dgm:spPr/>
      <dgm:t>
        <a:bodyPr/>
        <a:lstStyle/>
        <a:p>
          <a:endParaRPr lang="pt-BR"/>
        </a:p>
      </dgm:t>
    </dgm:pt>
    <dgm:pt modelId="{ECD55D0C-EDF4-430B-ACE0-7B4B71FBFC7A}" type="sibTrans" cxnId="{C2C151BA-664D-4393-89CD-9EA6A20AD2EF}">
      <dgm:prSet/>
      <dgm:spPr/>
      <dgm:t>
        <a:bodyPr/>
        <a:lstStyle/>
        <a:p>
          <a:endParaRPr lang="pt-BR"/>
        </a:p>
      </dgm:t>
    </dgm:pt>
    <dgm:pt modelId="{CFD9C8C6-F05C-46B3-A767-F8844004ECA3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3. E viram o que parecia línguas de fogo, que se separaram e pousaram sobre cada um deles.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639B3ADC-B93F-4815-A430-865ED15EE047}" type="parTrans" cxnId="{AC470239-D4B3-4753-A0BB-22540494E4C5}">
      <dgm:prSet/>
      <dgm:spPr/>
      <dgm:t>
        <a:bodyPr/>
        <a:lstStyle/>
        <a:p>
          <a:endParaRPr lang="pt-BR"/>
        </a:p>
      </dgm:t>
    </dgm:pt>
    <dgm:pt modelId="{3C013586-6108-4340-91C8-D591D5FAB20F}" type="sibTrans" cxnId="{AC470239-D4B3-4753-A0BB-22540494E4C5}">
      <dgm:prSet/>
      <dgm:spPr/>
      <dgm:t>
        <a:bodyPr/>
        <a:lstStyle/>
        <a:p>
          <a:endParaRPr lang="pt-BR"/>
        </a:p>
      </dgm:t>
    </dgm:pt>
    <dgm:pt modelId="{EF404D95-53CD-4B04-84A0-2084D7A67742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4. Todos ficaram cheios do Espírito Santo e começaram a falar noutras línguas, conforme o Espírito os capacitava.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1B8A56F6-B35A-456A-B87E-81421639C1B4}" type="parTrans" cxnId="{7F24693C-AF7F-4FC6-933A-457FCE51D7D5}">
      <dgm:prSet/>
      <dgm:spPr/>
      <dgm:t>
        <a:bodyPr/>
        <a:lstStyle/>
        <a:p>
          <a:endParaRPr lang="pt-BR"/>
        </a:p>
      </dgm:t>
    </dgm:pt>
    <dgm:pt modelId="{5721186A-8FEE-4044-8C74-FAB5DEFECB7B}" type="sibTrans" cxnId="{7F24693C-AF7F-4FC6-933A-457FCE51D7D5}">
      <dgm:prSet/>
      <dgm:spPr/>
      <dgm:t>
        <a:bodyPr/>
        <a:lstStyle/>
        <a:p>
          <a:endParaRPr lang="pt-BR"/>
        </a:p>
      </dgm:t>
    </dgm:pt>
    <dgm:pt modelId="{F1E5491A-C910-4BF7-B797-9B4069A28708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5. Havia em Jerusalém judeus, tementes a Deus, vindos de todas as nações do mundo.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9FDD6E26-8C66-48B6-B637-95CCD4673221}" type="parTrans" cxnId="{25042076-4FCE-4BAD-B584-9312E56EF9A3}">
      <dgm:prSet/>
      <dgm:spPr/>
      <dgm:t>
        <a:bodyPr/>
        <a:lstStyle/>
        <a:p>
          <a:endParaRPr lang="pt-BR"/>
        </a:p>
      </dgm:t>
    </dgm:pt>
    <dgm:pt modelId="{EADBA6A0-44F2-435E-BB05-7FC568B8E37B}" type="sibTrans" cxnId="{25042076-4FCE-4BAD-B584-9312E56EF9A3}">
      <dgm:prSet/>
      <dgm:spPr/>
      <dgm:t>
        <a:bodyPr/>
        <a:lstStyle/>
        <a:p>
          <a:endParaRPr lang="pt-BR"/>
        </a:p>
      </dgm:t>
    </dgm:pt>
    <dgm:pt modelId="{00911879-8752-4EF8-978F-E10DBCEEB569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6. Ouvindo-se este som, ajuntou-se uma multidão que ficou perplexa, pois cada um os ouvia falar em sua própria língua.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8AAD3433-348C-4896-8EDE-8F08BC77E2CD}" type="parTrans" cxnId="{2C734468-7E57-4EAC-8BD9-10C9B129CF26}">
      <dgm:prSet/>
      <dgm:spPr/>
      <dgm:t>
        <a:bodyPr/>
        <a:lstStyle/>
        <a:p>
          <a:endParaRPr lang="pt-BR"/>
        </a:p>
      </dgm:t>
    </dgm:pt>
    <dgm:pt modelId="{6AA589F7-63E3-4DA6-B57D-DE084F241C51}" type="sibTrans" cxnId="{2C734468-7E57-4EAC-8BD9-10C9B129CF26}">
      <dgm:prSet/>
      <dgm:spPr/>
      <dgm:t>
        <a:bodyPr/>
        <a:lstStyle/>
        <a:p>
          <a:endParaRPr lang="pt-BR"/>
        </a:p>
      </dgm:t>
    </dgm:pt>
    <dgm:pt modelId="{ED5FF8E8-8D38-4391-B302-88E2763E2ACE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7. Atônitos e maravilhados, eles perguntavam: "Acaso não são galileus todos estes homens que estão falando?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15B5F27F-CA5A-4EBF-890A-ACEE9A78E155}" type="parTrans" cxnId="{69E48646-D163-4067-B89B-31118320F23C}">
      <dgm:prSet/>
      <dgm:spPr/>
      <dgm:t>
        <a:bodyPr/>
        <a:lstStyle/>
        <a:p>
          <a:endParaRPr lang="pt-BR"/>
        </a:p>
      </dgm:t>
    </dgm:pt>
    <dgm:pt modelId="{648DA423-508B-47C1-BAE9-99349EDC9A16}" type="sibTrans" cxnId="{69E48646-D163-4067-B89B-31118320F23C}">
      <dgm:prSet/>
      <dgm:spPr/>
      <dgm:t>
        <a:bodyPr/>
        <a:lstStyle/>
        <a:p>
          <a:endParaRPr lang="pt-BR"/>
        </a:p>
      </dgm:t>
    </dgm:pt>
    <dgm:pt modelId="{8684FE6D-787D-4D32-B6C6-5E684F9DEBB4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8. Então, como os ouvimos, cada um de nós, em nossa própria língua materna?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14A9AA56-3F65-4914-A47E-35A5A2E85498}" type="parTrans" cxnId="{18D6A7AB-E20F-4480-9C74-47CD864806B4}">
      <dgm:prSet/>
      <dgm:spPr/>
      <dgm:t>
        <a:bodyPr/>
        <a:lstStyle/>
        <a:p>
          <a:endParaRPr lang="pt-BR"/>
        </a:p>
      </dgm:t>
    </dgm:pt>
    <dgm:pt modelId="{E20CEA7D-D2E0-486E-9710-47D2430E1ADA}" type="sibTrans" cxnId="{18D6A7AB-E20F-4480-9C74-47CD864806B4}">
      <dgm:prSet/>
      <dgm:spPr/>
      <dgm:t>
        <a:bodyPr/>
        <a:lstStyle/>
        <a:p>
          <a:endParaRPr lang="pt-BR"/>
        </a:p>
      </dgm:t>
    </dgm:pt>
    <dgm:pt modelId="{69B1683F-F76D-4D2E-876B-F07E939B42A2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9. Partos, medos e elamitas; habitantes da Mesopotâmia, Judéia e Capadócia, Ponto e da província da Ásia,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B61B6B19-68F8-4EFE-9505-86600A30CF5F}" type="parTrans" cxnId="{AAA178D1-2747-40E4-BA90-C1FD1317C6C3}">
      <dgm:prSet/>
      <dgm:spPr/>
      <dgm:t>
        <a:bodyPr/>
        <a:lstStyle/>
        <a:p>
          <a:endParaRPr lang="pt-BR"/>
        </a:p>
      </dgm:t>
    </dgm:pt>
    <dgm:pt modelId="{8D6DBCD6-3EF6-4542-87A3-6225D25EE3E1}" type="sibTrans" cxnId="{AAA178D1-2747-40E4-BA90-C1FD1317C6C3}">
      <dgm:prSet/>
      <dgm:spPr/>
      <dgm:t>
        <a:bodyPr/>
        <a:lstStyle/>
        <a:p>
          <a:endParaRPr lang="pt-BR"/>
        </a:p>
      </dgm:t>
    </dgm:pt>
    <dgm:pt modelId="{BBFCF23A-576E-4415-A8E8-658299A3BFBE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10. Frígia e Panfília, Egito e das partes da Líbia próximas a Cirene; visitantes vindos de Roma,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96712341-2378-491B-97DB-935E3FE0B8FB}" type="parTrans" cxnId="{5290963F-ADE3-48FA-A16D-7C33DAC33164}">
      <dgm:prSet/>
      <dgm:spPr/>
      <dgm:t>
        <a:bodyPr/>
        <a:lstStyle/>
        <a:p>
          <a:endParaRPr lang="pt-BR"/>
        </a:p>
      </dgm:t>
    </dgm:pt>
    <dgm:pt modelId="{D40D7F9F-DDF4-4E8A-85CB-E4633757BED0}" type="sibTrans" cxnId="{5290963F-ADE3-48FA-A16D-7C33DAC33164}">
      <dgm:prSet/>
      <dgm:spPr/>
      <dgm:t>
        <a:bodyPr/>
        <a:lstStyle/>
        <a:p>
          <a:endParaRPr lang="pt-BR"/>
        </a:p>
      </dgm:t>
    </dgm:pt>
    <dgm:pt modelId="{ACD2823E-3952-46EB-B42F-DB625F06D7F8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tanto judeus como convertidos ao judaísmo; cretenses e árabes. Nós os ouvimos declarar as maravilhas de 11. Deus em nossa própria língua! "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609383A0-E6E8-41C8-BA58-5B730724E02A}" type="parTrans" cxnId="{B350E406-739E-4BBE-BD41-85D13A8C69EB}">
      <dgm:prSet/>
      <dgm:spPr/>
      <dgm:t>
        <a:bodyPr/>
        <a:lstStyle/>
        <a:p>
          <a:endParaRPr lang="pt-BR"/>
        </a:p>
      </dgm:t>
    </dgm:pt>
    <dgm:pt modelId="{55277228-C127-4BD8-9EA2-98542983854B}" type="sibTrans" cxnId="{B350E406-739E-4BBE-BD41-85D13A8C69EB}">
      <dgm:prSet/>
      <dgm:spPr/>
      <dgm:t>
        <a:bodyPr/>
        <a:lstStyle/>
        <a:p>
          <a:endParaRPr lang="pt-BR"/>
        </a:p>
      </dgm:t>
    </dgm:pt>
    <dgm:pt modelId="{393A6404-6C60-4F52-8DD0-DDA037A22D30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12. Atônitos e perplexos, todos perguntavam uns aos outros: "Que significa isto? "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0212A258-0BE1-4741-9A21-40CDF67AB845}" type="parTrans" cxnId="{80A67059-6D22-46A6-B12E-BEED3A6D746A}">
      <dgm:prSet/>
      <dgm:spPr/>
      <dgm:t>
        <a:bodyPr/>
        <a:lstStyle/>
        <a:p>
          <a:endParaRPr lang="pt-BR"/>
        </a:p>
      </dgm:t>
    </dgm:pt>
    <dgm:pt modelId="{7DAE4A9A-5685-4BA2-88E3-70E90C5A12F9}" type="sibTrans" cxnId="{80A67059-6D22-46A6-B12E-BEED3A6D746A}">
      <dgm:prSet/>
      <dgm:spPr/>
      <dgm:t>
        <a:bodyPr/>
        <a:lstStyle/>
        <a:p>
          <a:endParaRPr lang="pt-BR"/>
        </a:p>
      </dgm:t>
    </dgm:pt>
    <dgm:pt modelId="{283AB144-2A95-4D41-818B-54B4D3AE1600}">
      <dgm:prSet custT="1"/>
      <dgm:spPr/>
      <dgm:t>
        <a:bodyPr/>
        <a:lstStyle/>
        <a:p>
          <a:r>
            <a:rPr lang="pt-BR" sz="1200" b="1" dirty="0" smtClean="0">
              <a:latin typeface="Arial" pitchFamily="34" charset="0"/>
              <a:cs typeface="Arial" pitchFamily="34" charset="0"/>
            </a:rPr>
            <a:t>13. Alguns, todavia, zombavam deles e diziam: "Eles beberam vinho demais".</a:t>
          </a:r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0E9FA0D1-AC9F-41E1-9B11-EDE9915E7131}" type="parTrans" cxnId="{C375AF35-D214-4F2F-9667-45DCD2DB5730}">
      <dgm:prSet/>
      <dgm:spPr/>
      <dgm:t>
        <a:bodyPr/>
        <a:lstStyle/>
        <a:p>
          <a:endParaRPr lang="pt-BR"/>
        </a:p>
      </dgm:t>
    </dgm:pt>
    <dgm:pt modelId="{CAFDBF32-F31C-4164-903C-23336A47228D}" type="sibTrans" cxnId="{C375AF35-D214-4F2F-9667-45DCD2DB5730}">
      <dgm:prSet/>
      <dgm:spPr/>
      <dgm:t>
        <a:bodyPr/>
        <a:lstStyle/>
        <a:p>
          <a:endParaRPr lang="pt-BR"/>
        </a:p>
      </dgm:t>
    </dgm:pt>
    <dgm:pt modelId="{8206DDEB-2191-4FF6-B373-9EE3D01DCBB6}">
      <dgm:prSet custT="1"/>
      <dgm:spPr/>
      <dgm:t>
        <a:bodyPr/>
        <a:lstStyle/>
        <a:p>
          <a:endParaRPr lang="pt-BR" sz="1200" b="1" dirty="0" smtClean="0">
            <a:latin typeface="Arial" pitchFamily="34" charset="0"/>
            <a:cs typeface="Arial" pitchFamily="34" charset="0"/>
          </a:endParaRPr>
        </a:p>
      </dgm:t>
    </dgm:pt>
    <dgm:pt modelId="{DB3A8C1E-E75C-4CE8-B41D-769BC5C3B835}" type="parTrans" cxnId="{E11DFA21-EB4F-4BC1-B9B8-BE13C1AEDEEF}">
      <dgm:prSet/>
      <dgm:spPr/>
      <dgm:t>
        <a:bodyPr/>
        <a:lstStyle/>
        <a:p>
          <a:endParaRPr lang="pt-BR"/>
        </a:p>
      </dgm:t>
    </dgm:pt>
    <dgm:pt modelId="{4547ED87-DD87-4416-AEEB-196F59604817}" type="sibTrans" cxnId="{E11DFA21-EB4F-4BC1-B9B8-BE13C1AEDEEF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899A0C6C-7EA9-48E6-A0FD-3573A9844360}" type="pres">
      <dgm:prSet presAssocID="{CDA9CFAE-6FAD-4A2F-9BC7-04416FE0AF62}" presName="thickLine" presStyleLbl="alignNode1" presStyleIdx="0" presStyleCnt="15"/>
      <dgm:spPr/>
    </dgm:pt>
    <dgm:pt modelId="{BA0B4E2B-599F-44E3-8192-C8090FFD115D}" type="pres">
      <dgm:prSet presAssocID="{CDA9CFAE-6FAD-4A2F-9BC7-04416FE0AF62}" presName="horz1" presStyleCnt="0"/>
      <dgm:spPr/>
    </dgm:pt>
    <dgm:pt modelId="{1B66B107-CDD8-4B3C-9375-40419ADB1605}" type="pres">
      <dgm:prSet presAssocID="{CDA9CFAE-6FAD-4A2F-9BC7-04416FE0AF62}" presName="tx1" presStyleLbl="revTx" presStyleIdx="0" presStyleCnt="15"/>
      <dgm:spPr/>
      <dgm:t>
        <a:bodyPr/>
        <a:lstStyle/>
        <a:p>
          <a:endParaRPr lang="pt-BR"/>
        </a:p>
      </dgm:t>
    </dgm:pt>
    <dgm:pt modelId="{A4797EBB-F82C-4140-9F15-88B03B63375A}" type="pres">
      <dgm:prSet presAssocID="{CDA9CFAE-6FAD-4A2F-9BC7-04416FE0AF62}" presName="vert1" presStyleCnt="0"/>
      <dgm:spPr/>
    </dgm:pt>
    <dgm:pt modelId="{056EB4C9-C2EB-4C20-9894-C214ABFACD66}" type="pres">
      <dgm:prSet presAssocID="{9CE1B7F4-40EA-44A6-8CA1-B07E2EA232EE}" presName="thickLine" presStyleLbl="alignNode1" presStyleIdx="1" presStyleCnt="15"/>
      <dgm:spPr/>
    </dgm:pt>
    <dgm:pt modelId="{0370FCD8-3D0B-4BDB-84C8-CB083C0DC18B}" type="pres">
      <dgm:prSet presAssocID="{9CE1B7F4-40EA-44A6-8CA1-B07E2EA232EE}" presName="horz1" presStyleCnt="0"/>
      <dgm:spPr/>
    </dgm:pt>
    <dgm:pt modelId="{59235A6B-C7A0-4865-9C8C-5BCE43350E0D}" type="pres">
      <dgm:prSet presAssocID="{9CE1B7F4-40EA-44A6-8CA1-B07E2EA232EE}" presName="tx1" presStyleLbl="revTx" presStyleIdx="1" presStyleCnt="15"/>
      <dgm:spPr/>
      <dgm:t>
        <a:bodyPr/>
        <a:lstStyle/>
        <a:p>
          <a:endParaRPr lang="pt-BR"/>
        </a:p>
      </dgm:t>
    </dgm:pt>
    <dgm:pt modelId="{0BE1F965-CBA0-48A5-B9D7-AF493841FD2E}" type="pres">
      <dgm:prSet presAssocID="{9CE1B7F4-40EA-44A6-8CA1-B07E2EA232EE}" presName="vert1" presStyleCnt="0"/>
      <dgm:spPr/>
    </dgm:pt>
    <dgm:pt modelId="{47DE4F5D-5A18-4076-935A-153D6E63BE74}" type="pres">
      <dgm:prSet presAssocID="{E721DBC6-9592-41CD-93B4-A58CE08F494B}" presName="thickLine" presStyleLbl="alignNode1" presStyleIdx="2" presStyleCnt="15"/>
      <dgm:spPr/>
    </dgm:pt>
    <dgm:pt modelId="{35B0D014-D24A-40B5-8480-6C58A7C006D3}" type="pres">
      <dgm:prSet presAssocID="{E721DBC6-9592-41CD-93B4-A58CE08F494B}" presName="horz1" presStyleCnt="0"/>
      <dgm:spPr/>
    </dgm:pt>
    <dgm:pt modelId="{6A566EFA-D738-49D5-8619-61D5FF3060EB}" type="pres">
      <dgm:prSet presAssocID="{E721DBC6-9592-41CD-93B4-A58CE08F494B}" presName="tx1" presStyleLbl="revTx" presStyleIdx="2" presStyleCnt="15" custScaleY="190903"/>
      <dgm:spPr/>
    </dgm:pt>
    <dgm:pt modelId="{E972CAA4-C327-4AA2-83A4-B81EB1746600}" type="pres">
      <dgm:prSet presAssocID="{E721DBC6-9592-41CD-93B4-A58CE08F494B}" presName="vert1" presStyleCnt="0"/>
      <dgm:spPr/>
    </dgm:pt>
    <dgm:pt modelId="{46017C07-63D1-42D9-9D3F-D2938AE8CBBB}" type="pres">
      <dgm:prSet presAssocID="{CFD9C8C6-F05C-46B3-A767-F8844004ECA3}" presName="thickLine" presStyleLbl="alignNode1" presStyleIdx="3" presStyleCnt="15"/>
      <dgm:spPr/>
    </dgm:pt>
    <dgm:pt modelId="{6D06DD0C-E778-43D1-8DE0-28F542E958E6}" type="pres">
      <dgm:prSet presAssocID="{CFD9C8C6-F05C-46B3-A767-F8844004ECA3}" presName="horz1" presStyleCnt="0"/>
      <dgm:spPr/>
    </dgm:pt>
    <dgm:pt modelId="{EE005CA5-7888-4E0B-8D99-1D9165E4B1C9}" type="pres">
      <dgm:prSet presAssocID="{CFD9C8C6-F05C-46B3-A767-F8844004ECA3}" presName="tx1" presStyleLbl="revTx" presStyleIdx="3" presStyleCnt="15" custScaleY="147483"/>
      <dgm:spPr/>
    </dgm:pt>
    <dgm:pt modelId="{8714017F-AD4C-4064-820D-36F38E1A1987}" type="pres">
      <dgm:prSet presAssocID="{CFD9C8C6-F05C-46B3-A767-F8844004ECA3}" presName="vert1" presStyleCnt="0"/>
      <dgm:spPr/>
    </dgm:pt>
    <dgm:pt modelId="{329998A0-AABA-4A6C-91B8-3AFD1AAC5CA1}" type="pres">
      <dgm:prSet presAssocID="{EF404D95-53CD-4B04-84A0-2084D7A67742}" presName="thickLine" presStyleLbl="alignNode1" presStyleIdx="4" presStyleCnt="15"/>
      <dgm:spPr/>
    </dgm:pt>
    <dgm:pt modelId="{662DD182-07F1-4E51-B021-9CAECEAD6569}" type="pres">
      <dgm:prSet presAssocID="{EF404D95-53CD-4B04-84A0-2084D7A67742}" presName="horz1" presStyleCnt="0"/>
      <dgm:spPr/>
    </dgm:pt>
    <dgm:pt modelId="{B2674ADD-5E45-4462-A448-D9D4C848E292}" type="pres">
      <dgm:prSet presAssocID="{EF404D95-53CD-4B04-84A0-2084D7A67742}" presName="tx1" presStyleLbl="revTx" presStyleIdx="4" presStyleCnt="15" custScaleY="155138"/>
      <dgm:spPr/>
    </dgm:pt>
    <dgm:pt modelId="{A1AE178E-8A6C-4C26-81BA-D53F003B9BDB}" type="pres">
      <dgm:prSet presAssocID="{EF404D95-53CD-4B04-84A0-2084D7A67742}" presName="vert1" presStyleCnt="0"/>
      <dgm:spPr/>
    </dgm:pt>
    <dgm:pt modelId="{DCCD6724-D15E-4979-B501-0B2A62B5649C}" type="pres">
      <dgm:prSet presAssocID="{F1E5491A-C910-4BF7-B797-9B4069A28708}" presName="thickLine" presStyleLbl="alignNode1" presStyleIdx="5" presStyleCnt="15"/>
      <dgm:spPr/>
    </dgm:pt>
    <dgm:pt modelId="{8B2FF1F6-B3BE-46ED-B722-B53FBA283950}" type="pres">
      <dgm:prSet presAssocID="{F1E5491A-C910-4BF7-B797-9B4069A28708}" presName="horz1" presStyleCnt="0"/>
      <dgm:spPr/>
    </dgm:pt>
    <dgm:pt modelId="{9546F602-5873-446D-9F87-22570FEB363E}" type="pres">
      <dgm:prSet presAssocID="{F1E5491A-C910-4BF7-B797-9B4069A28708}" presName="tx1" presStyleLbl="revTx" presStyleIdx="5" presStyleCnt="15"/>
      <dgm:spPr/>
    </dgm:pt>
    <dgm:pt modelId="{DBAC5AB0-BDE4-49D0-B04B-B175C4D5DF50}" type="pres">
      <dgm:prSet presAssocID="{F1E5491A-C910-4BF7-B797-9B4069A28708}" presName="vert1" presStyleCnt="0"/>
      <dgm:spPr/>
    </dgm:pt>
    <dgm:pt modelId="{13E31697-2F0F-4183-92FB-0E3343F69AD5}" type="pres">
      <dgm:prSet presAssocID="{00911879-8752-4EF8-978F-E10DBCEEB569}" presName="thickLine" presStyleLbl="alignNode1" presStyleIdx="6" presStyleCnt="15"/>
      <dgm:spPr/>
    </dgm:pt>
    <dgm:pt modelId="{C8ED3052-9200-4C97-9134-ECB35D1695AC}" type="pres">
      <dgm:prSet presAssocID="{00911879-8752-4EF8-978F-E10DBCEEB569}" presName="horz1" presStyleCnt="0"/>
      <dgm:spPr/>
    </dgm:pt>
    <dgm:pt modelId="{D6929E5A-EACD-437D-8677-730871D7F622}" type="pres">
      <dgm:prSet presAssocID="{00911879-8752-4EF8-978F-E10DBCEEB569}" presName="tx1" presStyleLbl="revTx" presStyleIdx="6" presStyleCnt="15" custScaleY="154605"/>
      <dgm:spPr/>
    </dgm:pt>
    <dgm:pt modelId="{CD4E174C-7205-4817-8952-3B722A81D45C}" type="pres">
      <dgm:prSet presAssocID="{00911879-8752-4EF8-978F-E10DBCEEB569}" presName="vert1" presStyleCnt="0"/>
      <dgm:spPr/>
    </dgm:pt>
    <dgm:pt modelId="{58B79D63-CEDF-41AD-ACFF-CF347CF93810}" type="pres">
      <dgm:prSet presAssocID="{ED5FF8E8-8D38-4391-B302-88E2763E2ACE}" presName="thickLine" presStyleLbl="alignNode1" presStyleIdx="7" presStyleCnt="15"/>
      <dgm:spPr/>
    </dgm:pt>
    <dgm:pt modelId="{CDFC72A8-C43B-470C-824A-AEA4980B5E94}" type="pres">
      <dgm:prSet presAssocID="{ED5FF8E8-8D38-4391-B302-88E2763E2ACE}" presName="horz1" presStyleCnt="0"/>
      <dgm:spPr/>
    </dgm:pt>
    <dgm:pt modelId="{5F25B9FE-5268-42C8-ADA3-80B3FD395615}" type="pres">
      <dgm:prSet presAssocID="{ED5FF8E8-8D38-4391-B302-88E2763E2ACE}" presName="tx1" presStyleLbl="revTx" presStyleIdx="7" presStyleCnt="15" custScaleY="149007"/>
      <dgm:spPr/>
    </dgm:pt>
    <dgm:pt modelId="{C2B9C050-B462-4A3D-A5CA-F4A8BBC8A20A}" type="pres">
      <dgm:prSet presAssocID="{ED5FF8E8-8D38-4391-B302-88E2763E2ACE}" presName="vert1" presStyleCnt="0"/>
      <dgm:spPr/>
    </dgm:pt>
    <dgm:pt modelId="{F4AE35E7-6734-4D58-A006-42F3872FFE09}" type="pres">
      <dgm:prSet presAssocID="{8684FE6D-787D-4D32-B6C6-5E684F9DEBB4}" presName="thickLine" presStyleLbl="alignNode1" presStyleIdx="8" presStyleCnt="15"/>
      <dgm:spPr/>
    </dgm:pt>
    <dgm:pt modelId="{FD454D3B-EB77-4ADE-A2EF-E4DF45E81C08}" type="pres">
      <dgm:prSet presAssocID="{8684FE6D-787D-4D32-B6C6-5E684F9DEBB4}" presName="horz1" presStyleCnt="0"/>
      <dgm:spPr/>
    </dgm:pt>
    <dgm:pt modelId="{437C17B4-2164-45F2-B2CC-5DB1E822DF55}" type="pres">
      <dgm:prSet presAssocID="{8684FE6D-787D-4D32-B6C6-5E684F9DEBB4}" presName="tx1" presStyleLbl="revTx" presStyleIdx="8" presStyleCnt="15"/>
      <dgm:spPr/>
    </dgm:pt>
    <dgm:pt modelId="{8E69D30B-E03F-4E5F-9DF3-1795A191C300}" type="pres">
      <dgm:prSet presAssocID="{8684FE6D-787D-4D32-B6C6-5E684F9DEBB4}" presName="vert1" presStyleCnt="0"/>
      <dgm:spPr/>
    </dgm:pt>
    <dgm:pt modelId="{7D73CEB1-0DDF-4727-8563-2B70D2304420}" type="pres">
      <dgm:prSet presAssocID="{69B1683F-F76D-4D2E-876B-F07E939B42A2}" presName="thickLine" presStyleLbl="alignNode1" presStyleIdx="9" presStyleCnt="15"/>
      <dgm:spPr/>
    </dgm:pt>
    <dgm:pt modelId="{AE8B9682-C17B-4EAA-854D-742E35847EA2}" type="pres">
      <dgm:prSet presAssocID="{69B1683F-F76D-4D2E-876B-F07E939B42A2}" presName="horz1" presStyleCnt="0"/>
      <dgm:spPr/>
    </dgm:pt>
    <dgm:pt modelId="{D4DBF605-06A4-4A98-9FB6-D616C78271C4}" type="pres">
      <dgm:prSet presAssocID="{69B1683F-F76D-4D2E-876B-F07E939B42A2}" presName="tx1" presStyleLbl="revTx" presStyleIdx="9" presStyleCnt="15" custScaleY="148988"/>
      <dgm:spPr/>
    </dgm:pt>
    <dgm:pt modelId="{1DAC4936-2984-4AC6-8712-E27AC6406BD7}" type="pres">
      <dgm:prSet presAssocID="{69B1683F-F76D-4D2E-876B-F07E939B42A2}" presName="vert1" presStyleCnt="0"/>
      <dgm:spPr/>
    </dgm:pt>
    <dgm:pt modelId="{E96945E7-831A-4481-82C7-01D0E811B119}" type="pres">
      <dgm:prSet presAssocID="{BBFCF23A-576E-4415-A8E8-658299A3BFBE}" presName="thickLine" presStyleLbl="alignNode1" presStyleIdx="10" presStyleCnt="15"/>
      <dgm:spPr/>
    </dgm:pt>
    <dgm:pt modelId="{6BC471E1-2EE5-471F-B89D-BFB747A1E71E}" type="pres">
      <dgm:prSet presAssocID="{BBFCF23A-576E-4415-A8E8-658299A3BFBE}" presName="horz1" presStyleCnt="0"/>
      <dgm:spPr/>
    </dgm:pt>
    <dgm:pt modelId="{17EC9DA8-6409-47FB-B268-6BD06A07FB81}" type="pres">
      <dgm:prSet presAssocID="{BBFCF23A-576E-4415-A8E8-658299A3BFBE}" presName="tx1" presStyleLbl="revTx" presStyleIdx="10" presStyleCnt="15" custScaleY="195512"/>
      <dgm:spPr/>
    </dgm:pt>
    <dgm:pt modelId="{A5450ECB-17E0-42B4-AAAA-0BC2F799117B}" type="pres">
      <dgm:prSet presAssocID="{BBFCF23A-576E-4415-A8E8-658299A3BFBE}" presName="vert1" presStyleCnt="0"/>
      <dgm:spPr/>
    </dgm:pt>
    <dgm:pt modelId="{45C1E948-EBBA-4515-BFA4-9896DC9E9FE1}" type="pres">
      <dgm:prSet presAssocID="{ACD2823E-3952-46EB-B42F-DB625F06D7F8}" presName="thickLine" presStyleLbl="alignNode1" presStyleIdx="11" presStyleCnt="15"/>
      <dgm:spPr/>
    </dgm:pt>
    <dgm:pt modelId="{AE18AB32-F6CC-42CF-A6FB-59BD41BA3AE3}" type="pres">
      <dgm:prSet presAssocID="{ACD2823E-3952-46EB-B42F-DB625F06D7F8}" presName="horz1" presStyleCnt="0"/>
      <dgm:spPr/>
    </dgm:pt>
    <dgm:pt modelId="{5EE61585-2008-4159-9427-7D07C133A55F}" type="pres">
      <dgm:prSet presAssocID="{ACD2823E-3952-46EB-B42F-DB625F06D7F8}" presName="tx1" presStyleLbl="revTx" presStyleIdx="11" presStyleCnt="15" custScaleY="158124"/>
      <dgm:spPr/>
    </dgm:pt>
    <dgm:pt modelId="{C53F54D9-0BDB-4849-B076-D6FD945D8A84}" type="pres">
      <dgm:prSet presAssocID="{ACD2823E-3952-46EB-B42F-DB625F06D7F8}" presName="vert1" presStyleCnt="0"/>
      <dgm:spPr/>
    </dgm:pt>
    <dgm:pt modelId="{B686AEBB-856E-4D4F-A18E-6D8213959E82}" type="pres">
      <dgm:prSet presAssocID="{393A6404-6C60-4F52-8DD0-DDA037A22D30}" presName="thickLine" presStyleLbl="alignNode1" presStyleIdx="12" presStyleCnt="15"/>
      <dgm:spPr/>
    </dgm:pt>
    <dgm:pt modelId="{3775A8E4-4D68-4834-90BC-3A1D3F2F9502}" type="pres">
      <dgm:prSet presAssocID="{393A6404-6C60-4F52-8DD0-DDA037A22D30}" presName="horz1" presStyleCnt="0"/>
      <dgm:spPr/>
    </dgm:pt>
    <dgm:pt modelId="{ADD0AED8-D7D3-4CAF-A44F-62271E62A721}" type="pres">
      <dgm:prSet presAssocID="{393A6404-6C60-4F52-8DD0-DDA037A22D30}" presName="tx1" presStyleLbl="revTx" presStyleIdx="12" presStyleCnt="15"/>
      <dgm:spPr/>
    </dgm:pt>
    <dgm:pt modelId="{DF401CCF-E43B-4B19-B794-B9F1C5E9E76D}" type="pres">
      <dgm:prSet presAssocID="{393A6404-6C60-4F52-8DD0-DDA037A22D30}" presName="vert1" presStyleCnt="0"/>
      <dgm:spPr/>
    </dgm:pt>
    <dgm:pt modelId="{B4148964-C430-4DF6-B058-BAB0B0BEDD3B}" type="pres">
      <dgm:prSet presAssocID="{283AB144-2A95-4D41-818B-54B4D3AE1600}" presName="thickLine" presStyleLbl="alignNode1" presStyleIdx="13" presStyleCnt="15"/>
      <dgm:spPr/>
    </dgm:pt>
    <dgm:pt modelId="{108CAE38-3C05-44FB-A9C4-8F4046C8FE4B}" type="pres">
      <dgm:prSet presAssocID="{283AB144-2A95-4D41-818B-54B4D3AE1600}" presName="horz1" presStyleCnt="0"/>
      <dgm:spPr/>
    </dgm:pt>
    <dgm:pt modelId="{5C67BBAC-22F2-4178-B4C5-C724EF142035}" type="pres">
      <dgm:prSet presAssocID="{283AB144-2A95-4D41-818B-54B4D3AE1600}" presName="tx1" presStyleLbl="revTx" presStyleIdx="13" presStyleCnt="15"/>
      <dgm:spPr/>
    </dgm:pt>
    <dgm:pt modelId="{FD9ECA91-B5B8-46E6-9036-97387476D2E1}" type="pres">
      <dgm:prSet presAssocID="{283AB144-2A95-4D41-818B-54B4D3AE1600}" presName="vert1" presStyleCnt="0"/>
      <dgm:spPr/>
    </dgm:pt>
    <dgm:pt modelId="{9E86093F-4B41-47C1-A516-66C701882F49}" type="pres">
      <dgm:prSet presAssocID="{8206DDEB-2191-4FF6-B373-9EE3D01DCBB6}" presName="thickLine" presStyleLbl="alignNode1" presStyleIdx="14" presStyleCnt="15"/>
      <dgm:spPr/>
    </dgm:pt>
    <dgm:pt modelId="{E810C675-BFD4-4A59-AED0-A8C43D86DA3F}" type="pres">
      <dgm:prSet presAssocID="{8206DDEB-2191-4FF6-B373-9EE3D01DCBB6}" presName="horz1" presStyleCnt="0"/>
      <dgm:spPr/>
    </dgm:pt>
    <dgm:pt modelId="{E929EFE9-1C74-4E57-9F69-0D5BB8E74DA7}" type="pres">
      <dgm:prSet presAssocID="{8206DDEB-2191-4FF6-B373-9EE3D01DCBB6}" presName="tx1" presStyleLbl="revTx" presStyleIdx="14" presStyleCnt="15"/>
      <dgm:spPr/>
    </dgm:pt>
    <dgm:pt modelId="{6F9E183C-40B8-438D-9A5C-41872D579721}" type="pres">
      <dgm:prSet presAssocID="{8206DDEB-2191-4FF6-B373-9EE3D01DCBB6}" presName="vert1" presStyleCnt="0"/>
      <dgm:spPr/>
    </dgm:pt>
  </dgm:ptLst>
  <dgm:cxnLst>
    <dgm:cxn modelId="{A46B7DF4-21EA-487E-BE9D-A63129443422}" type="presOf" srcId="{00911879-8752-4EF8-978F-E10DBCEEB569}" destId="{D6929E5A-EACD-437D-8677-730871D7F622}" srcOrd="0" destOrd="0" presId="urn:microsoft.com/office/officeart/2008/layout/LinedList"/>
    <dgm:cxn modelId="{25042076-4FCE-4BAD-B584-9312E56EF9A3}" srcId="{C743F0BE-0C7B-457F-BA40-0D586212DE21}" destId="{F1E5491A-C910-4BF7-B797-9B4069A28708}" srcOrd="5" destOrd="0" parTransId="{9FDD6E26-8C66-48B6-B637-95CCD4673221}" sibTransId="{EADBA6A0-44F2-435E-BB05-7FC568B8E37B}"/>
    <dgm:cxn modelId="{9D45766B-3E69-4422-BCEA-D7366258071F}" srcId="{C743F0BE-0C7B-457F-BA40-0D586212DE21}" destId="{9CE1B7F4-40EA-44A6-8CA1-B07E2EA232EE}" srcOrd="1" destOrd="0" parTransId="{AEEC9868-FBC8-4470-9C8A-C9616D7CAD4D}" sibTransId="{FCE81AAB-638A-48F3-8C95-A80BE1BB6448}"/>
    <dgm:cxn modelId="{C375AF35-D214-4F2F-9667-45DCD2DB5730}" srcId="{C743F0BE-0C7B-457F-BA40-0D586212DE21}" destId="{283AB144-2A95-4D41-818B-54B4D3AE1600}" srcOrd="13" destOrd="0" parTransId="{0E9FA0D1-AC9F-41E1-9B11-EDE9915E7131}" sibTransId="{CAFDBF32-F31C-4164-903C-23336A47228D}"/>
    <dgm:cxn modelId="{2E53CBE4-06D4-4A33-B9CA-5B6C1A0C17B5}" type="presOf" srcId="{EF404D95-53CD-4B04-84A0-2084D7A67742}" destId="{B2674ADD-5E45-4462-A448-D9D4C848E292}" srcOrd="0" destOrd="0" presId="urn:microsoft.com/office/officeart/2008/layout/LinedList"/>
    <dgm:cxn modelId="{AC470239-D4B3-4753-A0BB-22540494E4C5}" srcId="{C743F0BE-0C7B-457F-BA40-0D586212DE21}" destId="{CFD9C8C6-F05C-46B3-A767-F8844004ECA3}" srcOrd="3" destOrd="0" parTransId="{639B3ADC-B93F-4815-A430-865ED15EE047}" sibTransId="{3C013586-6108-4340-91C8-D591D5FAB20F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2BCC1F2C-1BDE-4130-8218-F9CF9ABFBDFA}" type="presOf" srcId="{69B1683F-F76D-4D2E-876B-F07E939B42A2}" destId="{D4DBF605-06A4-4A98-9FB6-D616C78271C4}" srcOrd="0" destOrd="0" presId="urn:microsoft.com/office/officeart/2008/layout/LinedList"/>
    <dgm:cxn modelId="{34420DD0-9D00-4613-A17C-B77C327D261B}" type="presOf" srcId="{283AB144-2A95-4D41-818B-54B4D3AE1600}" destId="{5C67BBAC-22F2-4178-B4C5-C724EF142035}" srcOrd="0" destOrd="0" presId="urn:microsoft.com/office/officeart/2008/layout/LinedList"/>
    <dgm:cxn modelId="{69E48646-D163-4067-B89B-31118320F23C}" srcId="{C743F0BE-0C7B-457F-BA40-0D586212DE21}" destId="{ED5FF8E8-8D38-4391-B302-88E2763E2ACE}" srcOrd="7" destOrd="0" parTransId="{15B5F27F-CA5A-4EBF-890A-ACEE9A78E155}" sibTransId="{648DA423-508B-47C1-BAE9-99349EDC9A16}"/>
    <dgm:cxn modelId="{99C7A990-161F-4D2D-AB98-390C8E84AFFC}" type="presOf" srcId="{BBFCF23A-576E-4415-A8E8-658299A3BFBE}" destId="{17EC9DA8-6409-47FB-B268-6BD06A07FB81}" srcOrd="0" destOrd="0" presId="urn:microsoft.com/office/officeart/2008/layout/LinedList"/>
    <dgm:cxn modelId="{B350E406-739E-4BBE-BD41-85D13A8C69EB}" srcId="{C743F0BE-0C7B-457F-BA40-0D586212DE21}" destId="{ACD2823E-3952-46EB-B42F-DB625F06D7F8}" srcOrd="11" destOrd="0" parTransId="{609383A0-E6E8-41C8-BA58-5B730724E02A}" sibTransId="{55277228-C127-4BD8-9EA2-98542983854B}"/>
    <dgm:cxn modelId="{C0E30299-AC9A-4559-A187-E4355DAF9306}" type="presOf" srcId="{8206DDEB-2191-4FF6-B373-9EE3D01DCBB6}" destId="{E929EFE9-1C74-4E57-9F69-0D5BB8E74DA7}" srcOrd="0" destOrd="0" presId="urn:microsoft.com/office/officeart/2008/layout/LinedList"/>
    <dgm:cxn modelId="{F7636DA6-2A50-4C42-918D-5ECD4A193FEA}" type="presOf" srcId="{ED5FF8E8-8D38-4391-B302-88E2763E2ACE}" destId="{5F25B9FE-5268-42C8-ADA3-80B3FD395615}" srcOrd="0" destOrd="0" presId="urn:microsoft.com/office/officeart/2008/layout/LinedList"/>
    <dgm:cxn modelId="{7F24693C-AF7F-4FC6-933A-457FCE51D7D5}" srcId="{C743F0BE-0C7B-457F-BA40-0D586212DE21}" destId="{EF404D95-53CD-4B04-84A0-2084D7A67742}" srcOrd="4" destOrd="0" parTransId="{1B8A56F6-B35A-456A-B87E-81421639C1B4}" sibTransId="{5721186A-8FEE-4044-8C74-FAB5DEFECB7B}"/>
    <dgm:cxn modelId="{033199C6-7732-4FF0-B792-6D5F347A4211}" type="presOf" srcId="{CFD9C8C6-F05C-46B3-A767-F8844004ECA3}" destId="{EE005CA5-7888-4E0B-8D99-1D9165E4B1C9}" srcOrd="0" destOrd="0" presId="urn:microsoft.com/office/officeart/2008/layout/LinedList"/>
    <dgm:cxn modelId="{B08CB6D6-7F71-44C0-B75E-36DEF60EC443}" type="presOf" srcId="{9CE1B7F4-40EA-44A6-8CA1-B07E2EA232EE}" destId="{59235A6B-C7A0-4865-9C8C-5BCE43350E0D}" srcOrd="0" destOrd="0" presId="urn:microsoft.com/office/officeart/2008/layout/LinedList"/>
    <dgm:cxn modelId="{5290963F-ADE3-48FA-A16D-7C33DAC33164}" srcId="{C743F0BE-0C7B-457F-BA40-0D586212DE21}" destId="{BBFCF23A-576E-4415-A8E8-658299A3BFBE}" srcOrd="10" destOrd="0" parTransId="{96712341-2378-491B-97DB-935E3FE0B8FB}" sibTransId="{D40D7F9F-DDF4-4E8A-85CB-E4633757BED0}"/>
    <dgm:cxn modelId="{80A67059-6D22-46A6-B12E-BEED3A6D746A}" srcId="{C743F0BE-0C7B-457F-BA40-0D586212DE21}" destId="{393A6404-6C60-4F52-8DD0-DDA037A22D30}" srcOrd="12" destOrd="0" parTransId="{0212A258-0BE1-4741-9A21-40CDF67AB845}" sibTransId="{7DAE4A9A-5685-4BA2-88E3-70E90C5A12F9}"/>
    <dgm:cxn modelId="{C2C151BA-664D-4393-89CD-9EA6A20AD2EF}" srcId="{C743F0BE-0C7B-457F-BA40-0D586212DE21}" destId="{E721DBC6-9592-41CD-93B4-A58CE08F494B}" srcOrd="2" destOrd="0" parTransId="{4146FD67-DD4F-4135-B9CB-8F3975EC842B}" sibTransId="{ECD55D0C-EDF4-430B-ACE0-7B4B71FBFC7A}"/>
    <dgm:cxn modelId="{AAA178D1-2747-40E4-BA90-C1FD1317C6C3}" srcId="{C743F0BE-0C7B-457F-BA40-0D586212DE21}" destId="{69B1683F-F76D-4D2E-876B-F07E939B42A2}" srcOrd="9" destOrd="0" parTransId="{B61B6B19-68F8-4EFE-9505-86600A30CF5F}" sibTransId="{8D6DBCD6-3EF6-4542-87A3-6225D25EE3E1}"/>
    <dgm:cxn modelId="{18D6A7AB-E20F-4480-9C74-47CD864806B4}" srcId="{C743F0BE-0C7B-457F-BA40-0D586212DE21}" destId="{8684FE6D-787D-4D32-B6C6-5E684F9DEBB4}" srcOrd="8" destOrd="0" parTransId="{14A9AA56-3F65-4914-A47E-35A5A2E85498}" sibTransId="{E20CEA7D-D2E0-486E-9710-47D2430E1ADA}"/>
    <dgm:cxn modelId="{2C734468-7E57-4EAC-8BD9-10C9B129CF26}" srcId="{C743F0BE-0C7B-457F-BA40-0D586212DE21}" destId="{00911879-8752-4EF8-978F-E10DBCEEB569}" srcOrd="6" destOrd="0" parTransId="{8AAD3433-348C-4896-8EDE-8F08BC77E2CD}" sibTransId="{6AA589F7-63E3-4DA6-B57D-DE084F241C51}"/>
    <dgm:cxn modelId="{4DD74630-4CB1-4E90-8ECD-357C27477D79}" type="presOf" srcId="{ACD2823E-3952-46EB-B42F-DB625F06D7F8}" destId="{5EE61585-2008-4159-9427-7D07C133A55F}" srcOrd="0" destOrd="0" presId="urn:microsoft.com/office/officeart/2008/layout/LinedList"/>
    <dgm:cxn modelId="{6659BF44-E70A-4318-897B-0A75145FEA66}" type="presOf" srcId="{E721DBC6-9592-41CD-93B4-A58CE08F494B}" destId="{6A566EFA-D738-49D5-8619-61D5FF3060EB}" srcOrd="0" destOrd="0" presId="urn:microsoft.com/office/officeart/2008/layout/LinedList"/>
    <dgm:cxn modelId="{F1DDF3B1-3A7D-4D4E-BE93-6B88182D6DAE}" type="presOf" srcId="{8684FE6D-787D-4D32-B6C6-5E684F9DEBB4}" destId="{437C17B4-2164-45F2-B2CC-5DB1E822DF55}" srcOrd="0" destOrd="0" presId="urn:microsoft.com/office/officeart/2008/layout/LinedList"/>
    <dgm:cxn modelId="{72CD2CE7-F672-4993-9286-7DD4041FECF2}" type="presOf" srcId="{CDA9CFAE-6FAD-4A2F-9BC7-04416FE0AF62}" destId="{1B66B107-CDD8-4B3C-9375-40419ADB1605}" srcOrd="0" destOrd="0" presId="urn:microsoft.com/office/officeart/2008/layout/LinedList"/>
    <dgm:cxn modelId="{E11DFA21-EB4F-4BC1-B9B8-BE13C1AEDEEF}" srcId="{C743F0BE-0C7B-457F-BA40-0D586212DE21}" destId="{8206DDEB-2191-4FF6-B373-9EE3D01DCBB6}" srcOrd="14" destOrd="0" parTransId="{DB3A8C1E-E75C-4CE8-B41D-769BC5C3B835}" sibTransId="{4547ED87-DD87-4416-AEEB-196F59604817}"/>
    <dgm:cxn modelId="{44E034EF-E60F-42BD-9BBB-754ACCE148D8}" type="presOf" srcId="{393A6404-6C60-4F52-8DD0-DDA037A22D30}" destId="{ADD0AED8-D7D3-4CAF-A44F-62271E62A721}" srcOrd="0" destOrd="0" presId="urn:microsoft.com/office/officeart/2008/layout/LinedList"/>
    <dgm:cxn modelId="{85EBC792-6267-492E-9BDF-D2E1E7D82179}" srcId="{C743F0BE-0C7B-457F-BA40-0D586212DE21}" destId="{CDA9CFAE-6FAD-4A2F-9BC7-04416FE0AF62}" srcOrd="0" destOrd="0" parTransId="{3CC57006-D1EA-4AC4-9B1D-F95E33F11F83}" sibTransId="{3B343CE2-12D1-4DD6-9041-CF8AD2E917A4}"/>
    <dgm:cxn modelId="{E51CF4A4-0C97-458C-B1D8-F42821D91352}" type="presOf" srcId="{F1E5491A-C910-4BF7-B797-9B4069A28708}" destId="{9546F602-5873-446D-9F87-22570FEB363E}" srcOrd="0" destOrd="0" presId="urn:microsoft.com/office/officeart/2008/layout/LinedList"/>
    <dgm:cxn modelId="{2FA9D69A-8A63-411B-92ED-BE2398E128B3}" type="presParOf" srcId="{2CB6222E-48F1-490C-ADBA-B25F5090B21F}" destId="{899A0C6C-7EA9-48E6-A0FD-3573A9844360}" srcOrd="0" destOrd="0" presId="urn:microsoft.com/office/officeart/2008/layout/LinedList"/>
    <dgm:cxn modelId="{A2269F25-0013-4902-9C7B-CC692E7C974E}" type="presParOf" srcId="{2CB6222E-48F1-490C-ADBA-B25F5090B21F}" destId="{BA0B4E2B-599F-44E3-8192-C8090FFD115D}" srcOrd="1" destOrd="0" presId="urn:microsoft.com/office/officeart/2008/layout/LinedList"/>
    <dgm:cxn modelId="{3BE19055-058E-48A9-B755-2372878E0B4F}" type="presParOf" srcId="{BA0B4E2B-599F-44E3-8192-C8090FFD115D}" destId="{1B66B107-CDD8-4B3C-9375-40419ADB1605}" srcOrd="0" destOrd="0" presId="urn:microsoft.com/office/officeart/2008/layout/LinedList"/>
    <dgm:cxn modelId="{5B19C152-4EE4-4DD9-9F76-40FFE4CEBA86}" type="presParOf" srcId="{BA0B4E2B-599F-44E3-8192-C8090FFD115D}" destId="{A4797EBB-F82C-4140-9F15-88B03B63375A}" srcOrd="1" destOrd="0" presId="urn:microsoft.com/office/officeart/2008/layout/LinedList"/>
    <dgm:cxn modelId="{420841F1-0E88-44B7-9335-6EB1C171CA88}" type="presParOf" srcId="{2CB6222E-48F1-490C-ADBA-B25F5090B21F}" destId="{056EB4C9-C2EB-4C20-9894-C214ABFACD66}" srcOrd="2" destOrd="0" presId="urn:microsoft.com/office/officeart/2008/layout/LinedList"/>
    <dgm:cxn modelId="{542AB721-D064-4930-B4BF-E9B4E0F77999}" type="presParOf" srcId="{2CB6222E-48F1-490C-ADBA-B25F5090B21F}" destId="{0370FCD8-3D0B-4BDB-84C8-CB083C0DC18B}" srcOrd="3" destOrd="0" presId="urn:microsoft.com/office/officeart/2008/layout/LinedList"/>
    <dgm:cxn modelId="{C097D0E5-E2F6-4D78-95A2-D53E06DFC477}" type="presParOf" srcId="{0370FCD8-3D0B-4BDB-84C8-CB083C0DC18B}" destId="{59235A6B-C7A0-4865-9C8C-5BCE43350E0D}" srcOrd="0" destOrd="0" presId="urn:microsoft.com/office/officeart/2008/layout/LinedList"/>
    <dgm:cxn modelId="{0DB6D3C6-F045-4ADB-8693-7A1A10D2BD2E}" type="presParOf" srcId="{0370FCD8-3D0B-4BDB-84C8-CB083C0DC18B}" destId="{0BE1F965-CBA0-48A5-B9D7-AF493841FD2E}" srcOrd="1" destOrd="0" presId="urn:microsoft.com/office/officeart/2008/layout/LinedList"/>
    <dgm:cxn modelId="{F76E9CC3-3D4C-48BC-B641-4F6EC28CB562}" type="presParOf" srcId="{2CB6222E-48F1-490C-ADBA-B25F5090B21F}" destId="{47DE4F5D-5A18-4076-935A-153D6E63BE74}" srcOrd="4" destOrd="0" presId="urn:microsoft.com/office/officeart/2008/layout/LinedList"/>
    <dgm:cxn modelId="{F7FFA458-C5E9-4CAA-A245-8B36D913612A}" type="presParOf" srcId="{2CB6222E-48F1-490C-ADBA-B25F5090B21F}" destId="{35B0D014-D24A-40B5-8480-6C58A7C006D3}" srcOrd="5" destOrd="0" presId="urn:microsoft.com/office/officeart/2008/layout/LinedList"/>
    <dgm:cxn modelId="{499CCF43-8B45-4A4F-A064-FF40F20B8F29}" type="presParOf" srcId="{35B0D014-D24A-40B5-8480-6C58A7C006D3}" destId="{6A566EFA-D738-49D5-8619-61D5FF3060EB}" srcOrd="0" destOrd="0" presId="urn:microsoft.com/office/officeart/2008/layout/LinedList"/>
    <dgm:cxn modelId="{7D537980-44D0-491B-BA01-80FBB328C668}" type="presParOf" srcId="{35B0D014-D24A-40B5-8480-6C58A7C006D3}" destId="{E972CAA4-C327-4AA2-83A4-B81EB1746600}" srcOrd="1" destOrd="0" presId="urn:microsoft.com/office/officeart/2008/layout/LinedList"/>
    <dgm:cxn modelId="{A3A59ECD-DF68-4F56-9C2A-21F8BFBEF77F}" type="presParOf" srcId="{2CB6222E-48F1-490C-ADBA-B25F5090B21F}" destId="{46017C07-63D1-42D9-9D3F-D2938AE8CBBB}" srcOrd="6" destOrd="0" presId="urn:microsoft.com/office/officeart/2008/layout/LinedList"/>
    <dgm:cxn modelId="{2B9723FE-D41A-437A-8484-967BA7CD2801}" type="presParOf" srcId="{2CB6222E-48F1-490C-ADBA-B25F5090B21F}" destId="{6D06DD0C-E778-43D1-8DE0-28F542E958E6}" srcOrd="7" destOrd="0" presId="urn:microsoft.com/office/officeart/2008/layout/LinedList"/>
    <dgm:cxn modelId="{79107E0A-6BDF-4263-A38A-878BD86FF86E}" type="presParOf" srcId="{6D06DD0C-E778-43D1-8DE0-28F542E958E6}" destId="{EE005CA5-7888-4E0B-8D99-1D9165E4B1C9}" srcOrd="0" destOrd="0" presId="urn:microsoft.com/office/officeart/2008/layout/LinedList"/>
    <dgm:cxn modelId="{601CA842-1AB9-4EF3-84EC-1F92BF57C0B6}" type="presParOf" srcId="{6D06DD0C-E778-43D1-8DE0-28F542E958E6}" destId="{8714017F-AD4C-4064-820D-36F38E1A1987}" srcOrd="1" destOrd="0" presId="urn:microsoft.com/office/officeart/2008/layout/LinedList"/>
    <dgm:cxn modelId="{447F3FD2-174B-4370-9B10-844FEC48198E}" type="presParOf" srcId="{2CB6222E-48F1-490C-ADBA-B25F5090B21F}" destId="{329998A0-AABA-4A6C-91B8-3AFD1AAC5CA1}" srcOrd="8" destOrd="0" presId="urn:microsoft.com/office/officeart/2008/layout/LinedList"/>
    <dgm:cxn modelId="{7DFC5788-269A-40EC-84FA-A82A81E68C38}" type="presParOf" srcId="{2CB6222E-48F1-490C-ADBA-B25F5090B21F}" destId="{662DD182-07F1-4E51-B021-9CAECEAD6569}" srcOrd="9" destOrd="0" presId="urn:microsoft.com/office/officeart/2008/layout/LinedList"/>
    <dgm:cxn modelId="{8AF9EC0B-DF04-45C3-822C-68E795B9F337}" type="presParOf" srcId="{662DD182-07F1-4E51-B021-9CAECEAD6569}" destId="{B2674ADD-5E45-4462-A448-D9D4C848E292}" srcOrd="0" destOrd="0" presId="urn:microsoft.com/office/officeart/2008/layout/LinedList"/>
    <dgm:cxn modelId="{70AAC113-23E1-45CB-AB5F-8E51F6CC92AD}" type="presParOf" srcId="{662DD182-07F1-4E51-B021-9CAECEAD6569}" destId="{A1AE178E-8A6C-4C26-81BA-D53F003B9BDB}" srcOrd="1" destOrd="0" presId="urn:microsoft.com/office/officeart/2008/layout/LinedList"/>
    <dgm:cxn modelId="{A1C75F1D-4F8C-402E-BE25-C2E36A589CAF}" type="presParOf" srcId="{2CB6222E-48F1-490C-ADBA-B25F5090B21F}" destId="{DCCD6724-D15E-4979-B501-0B2A62B5649C}" srcOrd="10" destOrd="0" presId="urn:microsoft.com/office/officeart/2008/layout/LinedList"/>
    <dgm:cxn modelId="{E29876A9-7F25-4E38-9F27-AC495DD2F9C3}" type="presParOf" srcId="{2CB6222E-48F1-490C-ADBA-B25F5090B21F}" destId="{8B2FF1F6-B3BE-46ED-B722-B53FBA283950}" srcOrd="11" destOrd="0" presId="urn:microsoft.com/office/officeart/2008/layout/LinedList"/>
    <dgm:cxn modelId="{75B32108-D2A2-41E9-A991-281F6A552E40}" type="presParOf" srcId="{8B2FF1F6-B3BE-46ED-B722-B53FBA283950}" destId="{9546F602-5873-446D-9F87-22570FEB363E}" srcOrd="0" destOrd="0" presId="urn:microsoft.com/office/officeart/2008/layout/LinedList"/>
    <dgm:cxn modelId="{DE75285A-6A87-400E-9A20-CD9459A55A4B}" type="presParOf" srcId="{8B2FF1F6-B3BE-46ED-B722-B53FBA283950}" destId="{DBAC5AB0-BDE4-49D0-B04B-B175C4D5DF50}" srcOrd="1" destOrd="0" presId="urn:microsoft.com/office/officeart/2008/layout/LinedList"/>
    <dgm:cxn modelId="{792B5890-6BBC-433F-BEF5-72E06322544B}" type="presParOf" srcId="{2CB6222E-48F1-490C-ADBA-B25F5090B21F}" destId="{13E31697-2F0F-4183-92FB-0E3343F69AD5}" srcOrd="12" destOrd="0" presId="urn:microsoft.com/office/officeart/2008/layout/LinedList"/>
    <dgm:cxn modelId="{904C7A04-59BD-4B5E-91CC-36C2700E5754}" type="presParOf" srcId="{2CB6222E-48F1-490C-ADBA-B25F5090B21F}" destId="{C8ED3052-9200-4C97-9134-ECB35D1695AC}" srcOrd="13" destOrd="0" presId="urn:microsoft.com/office/officeart/2008/layout/LinedList"/>
    <dgm:cxn modelId="{183F4647-BB1B-40EA-B644-A623FD8EFD62}" type="presParOf" srcId="{C8ED3052-9200-4C97-9134-ECB35D1695AC}" destId="{D6929E5A-EACD-437D-8677-730871D7F622}" srcOrd="0" destOrd="0" presId="urn:microsoft.com/office/officeart/2008/layout/LinedList"/>
    <dgm:cxn modelId="{4DBAD385-C922-40DD-8946-18B2D2B083D6}" type="presParOf" srcId="{C8ED3052-9200-4C97-9134-ECB35D1695AC}" destId="{CD4E174C-7205-4817-8952-3B722A81D45C}" srcOrd="1" destOrd="0" presId="urn:microsoft.com/office/officeart/2008/layout/LinedList"/>
    <dgm:cxn modelId="{41060927-E5CA-4B6A-A28A-E407729F1A22}" type="presParOf" srcId="{2CB6222E-48F1-490C-ADBA-B25F5090B21F}" destId="{58B79D63-CEDF-41AD-ACFF-CF347CF93810}" srcOrd="14" destOrd="0" presId="urn:microsoft.com/office/officeart/2008/layout/LinedList"/>
    <dgm:cxn modelId="{8935DA0A-533D-40C0-AF31-28C0582338C1}" type="presParOf" srcId="{2CB6222E-48F1-490C-ADBA-B25F5090B21F}" destId="{CDFC72A8-C43B-470C-824A-AEA4980B5E94}" srcOrd="15" destOrd="0" presId="urn:microsoft.com/office/officeart/2008/layout/LinedList"/>
    <dgm:cxn modelId="{F5A81782-11C0-445A-A75C-1D90EEBB1718}" type="presParOf" srcId="{CDFC72A8-C43B-470C-824A-AEA4980B5E94}" destId="{5F25B9FE-5268-42C8-ADA3-80B3FD395615}" srcOrd="0" destOrd="0" presId="urn:microsoft.com/office/officeart/2008/layout/LinedList"/>
    <dgm:cxn modelId="{84CC196D-F5D8-4264-AA94-E30BAC07024D}" type="presParOf" srcId="{CDFC72A8-C43B-470C-824A-AEA4980B5E94}" destId="{C2B9C050-B462-4A3D-A5CA-F4A8BBC8A20A}" srcOrd="1" destOrd="0" presId="urn:microsoft.com/office/officeart/2008/layout/LinedList"/>
    <dgm:cxn modelId="{1277B762-D5D2-47A0-A425-9792608FD5AC}" type="presParOf" srcId="{2CB6222E-48F1-490C-ADBA-B25F5090B21F}" destId="{F4AE35E7-6734-4D58-A006-42F3872FFE09}" srcOrd="16" destOrd="0" presId="urn:microsoft.com/office/officeart/2008/layout/LinedList"/>
    <dgm:cxn modelId="{63EB40FB-BA6D-4770-A98F-D00CAC43450F}" type="presParOf" srcId="{2CB6222E-48F1-490C-ADBA-B25F5090B21F}" destId="{FD454D3B-EB77-4ADE-A2EF-E4DF45E81C08}" srcOrd="17" destOrd="0" presId="urn:microsoft.com/office/officeart/2008/layout/LinedList"/>
    <dgm:cxn modelId="{3173BFE2-43AE-4DAA-8220-575050CC7D97}" type="presParOf" srcId="{FD454D3B-EB77-4ADE-A2EF-E4DF45E81C08}" destId="{437C17B4-2164-45F2-B2CC-5DB1E822DF55}" srcOrd="0" destOrd="0" presId="urn:microsoft.com/office/officeart/2008/layout/LinedList"/>
    <dgm:cxn modelId="{7363CAEC-C9C1-40B5-9BDC-FE5D3ECC83BE}" type="presParOf" srcId="{FD454D3B-EB77-4ADE-A2EF-E4DF45E81C08}" destId="{8E69D30B-E03F-4E5F-9DF3-1795A191C300}" srcOrd="1" destOrd="0" presId="urn:microsoft.com/office/officeart/2008/layout/LinedList"/>
    <dgm:cxn modelId="{8674DA2D-245B-4BC3-9F50-E07E13049842}" type="presParOf" srcId="{2CB6222E-48F1-490C-ADBA-B25F5090B21F}" destId="{7D73CEB1-0DDF-4727-8563-2B70D2304420}" srcOrd="18" destOrd="0" presId="urn:microsoft.com/office/officeart/2008/layout/LinedList"/>
    <dgm:cxn modelId="{B401AD70-AD8D-4D4A-AFCB-EEDD967B755A}" type="presParOf" srcId="{2CB6222E-48F1-490C-ADBA-B25F5090B21F}" destId="{AE8B9682-C17B-4EAA-854D-742E35847EA2}" srcOrd="19" destOrd="0" presId="urn:microsoft.com/office/officeart/2008/layout/LinedList"/>
    <dgm:cxn modelId="{EE04107F-80C9-4A41-93B8-CE24E4D5CD7F}" type="presParOf" srcId="{AE8B9682-C17B-4EAA-854D-742E35847EA2}" destId="{D4DBF605-06A4-4A98-9FB6-D616C78271C4}" srcOrd="0" destOrd="0" presId="urn:microsoft.com/office/officeart/2008/layout/LinedList"/>
    <dgm:cxn modelId="{066D27DC-CD7B-440B-9E2D-6BD6BF22A607}" type="presParOf" srcId="{AE8B9682-C17B-4EAA-854D-742E35847EA2}" destId="{1DAC4936-2984-4AC6-8712-E27AC6406BD7}" srcOrd="1" destOrd="0" presId="urn:microsoft.com/office/officeart/2008/layout/LinedList"/>
    <dgm:cxn modelId="{26D60FDA-AFB9-4CFE-A1C6-5780A1AFBB86}" type="presParOf" srcId="{2CB6222E-48F1-490C-ADBA-B25F5090B21F}" destId="{E96945E7-831A-4481-82C7-01D0E811B119}" srcOrd="20" destOrd="0" presId="urn:microsoft.com/office/officeart/2008/layout/LinedList"/>
    <dgm:cxn modelId="{CD022132-5812-44DB-8DA8-41A5CA946CCE}" type="presParOf" srcId="{2CB6222E-48F1-490C-ADBA-B25F5090B21F}" destId="{6BC471E1-2EE5-471F-B89D-BFB747A1E71E}" srcOrd="21" destOrd="0" presId="urn:microsoft.com/office/officeart/2008/layout/LinedList"/>
    <dgm:cxn modelId="{9E4B7D00-A86F-4D43-A102-FB6FFA7A0092}" type="presParOf" srcId="{6BC471E1-2EE5-471F-B89D-BFB747A1E71E}" destId="{17EC9DA8-6409-47FB-B268-6BD06A07FB81}" srcOrd="0" destOrd="0" presId="urn:microsoft.com/office/officeart/2008/layout/LinedList"/>
    <dgm:cxn modelId="{5C2EC751-A37E-4280-90AD-DEF4DDF1F466}" type="presParOf" srcId="{6BC471E1-2EE5-471F-B89D-BFB747A1E71E}" destId="{A5450ECB-17E0-42B4-AAAA-0BC2F799117B}" srcOrd="1" destOrd="0" presId="urn:microsoft.com/office/officeart/2008/layout/LinedList"/>
    <dgm:cxn modelId="{5D5E32F0-F66C-418C-85CE-0E76F2575D2B}" type="presParOf" srcId="{2CB6222E-48F1-490C-ADBA-B25F5090B21F}" destId="{45C1E948-EBBA-4515-BFA4-9896DC9E9FE1}" srcOrd="22" destOrd="0" presId="urn:microsoft.com/office/officeart/2008/layout/LinedList"/>
    <dgm:cxn modelId="{0B1600D1-B4FC-4527-A981-4194E598C159}" type="presParOf" srcId="{2CB6222E-48F1-490C-ADBA-B25F5090B21F}" destId="{AE18AB32-F6CC-42CF-A6FB-59BD41BA3AE3}" srcOrd="23" destOrd="0" presId="urn:microsoft.com/office/officeart/2008/layout/LinedList"/>
    <dgm:cxn modelId="{58E0D856-DABD-4F7F-AD65-BEE54A510A87}" type="presParOf" srcId="{AE18AB32-F6CC-42CF-A6FB-59BD41BA3AE3}" destId="{5EE61585-2008-4159-9427-7D07C133A55F}" srcOrd="0" destOrd="0" presId="urn:microsoft.com/office/officeart/2008/layout/LinedList"/>
    <dgm:cxn modelId="{233D5B94-D784-4966-9158-A913DA4E9A73}" type="presParOf" srcId="{AE18AB32-F6CC-42CF-A6FB-59BD41BA3AE3}" destId="{C53F54D9-0BDB-4849-B076-D6FD945D8A84}" srcOrd="1" destOrd="0" presId="urn:microsoft.com/office/officeart/2008/layout/LinedList"/>
    <dgm:cxn modelId="{ED3B91FD-827E-4A5D-A12F-D7D48E7ECA1C}" type="presParOf" srcId="{2CB6222E-48F1-490C-ADBA-B25F5090B21F}" destId="{B686AEBB-856E-4D4F-A18E-6D8213959E82}" srcOrd="24" destOrd="0" presId="urn:microsoft.com/office/officeart/2008/layout/LinedList"/>
    <dgm:cxn modelId="{ADEF549D-7252-4C86-9750-BDF47127805E}" type="presParOf" srcId="{2CB6222E-48F1-490C-ADBA-B25F5090B21F}" destId="{3775A8E4-4D68-4834-90BC-3A1D3F2F9502}" srcOrd="25" destOrd="0" presId="urn:microsoft.com/office/officeart/2008/layout/LinedList"/>
    <dgm:cxn modelId="{47168971-FB72-41CC-B4D5-B85FB3A784B4}" type="presParOf" srcId="{3775A8E4-4D68-4834-90BC-3A1D3F2F9502}" destId="{ADD0AED8-D7D3-4CAF-A44F-62271E62A721}" srcOrd="0" destOrd="0" presId="urn:microsoft.com/office/officeart/2008/layout/LinedList"/>
    <dgm:cxn modelId="{456559F2-F7E2-41DB-B4D7-B4B473F6526B}" type="presParOf" srcId="{3775A8E4-4D68-4834-90BC-3A1D3F2F9502}" destId="{DF401CCF-E43B-4B19-B794-B9F1C5E9E76D}" srcOrd="1" destOrd="0" presId="urn:microsoft.com/office/officeart/2008/layout/LinedList"/>
    <dgm:cxn modelId="{A594FF4F-BA9E-45EC-ADB5-3C2A6CDB3960}" type="presParOf" srcId="{2CB6222E-48F1-490C-ADBA-B25F5090B21F}" destId="{B4148964-C430-4DF6-B058-BAB0B0BEDD3B}" srcOrd="26" destOrd="0" presId="urn:microsoft.com/office/officeart/2008/layout/LinedList"/>
    <dgm:cxn modelId="{5842D62C-7342-4C88-8F5A-486CA0E53500}" type="presParOf" srcId="{2CB6222E-48F1-490C-ADBA-B25F5090B21F}" destId="{108CAE38-3C05-44FB-A9C4-8F4046C8FE4B}" srcOrd="27" destOrd="0" presId="urn:microsoft.com/office/officeart/2008/layout/LinedList"/>
    <dgm:cxn modelId="{E29D7B46-8659-493F-AE13-F234336B047B}" type="presParOf" srcId="{108CAE38-3C05-44FB-A9C4-8F4046C8FE4B}" destId="{5C67BBAC-22F2-4178-B4C5-C724EF142035}" srcOrd="0" destOrd="0" presId="urn:microsoft.com/office/officeart/2008/layout/LinedList"/>
    <dgm:cxn modelId="{1B0A0BDB-16B2-475D-BE43-26B79D499052}" type="presParOf" srcId="{108CAE38-3C05-44FB-A9C4-8F4046C8FE4B}" destId="{FD9ECA91-B5B8-46E6-9036-97387476D2E1}" srcOrd="1" destOrd="0" presId="urn:microsoft.com/office/officeart/2008/layout/LinedList"/>
    <dgm:cxn modelId="{A05935BE-298C-40AD-A0EF-A5AAC73DADB0}" type="presParOf" srcId="{2CB6222E-48F1-490C-ADBA-B25F5090B21F}" destId="{9E86093F-4B41-47C1-A516-66C701882F49}" srcOrd="28" destOrd="0" presId="urn:microsoft.com/office/officeart/2008/layout/LinedList"/>
    <dgm:cxn modelId="{CFB42016-5AF5-4261-848A-BA1F386E0C22}" type="presParOf" srcId="{2CB6222E-48F1-490C-ADBA-B25F5090B21F}" destId="{E810C675-BFD4-4A59-AED0-A8C43D86DA3F}" srcOrd="29" destOrd="0" presId="urn:microsoft.com/office/officeart/2008/layout/LinedList"/>
    <dgm:cxn modelId="{6D873FEC-3307-45B0-96CC-C709E42A02DB}" type="presParOf" srcId="{E810C675-BFD4-4A59-AED0-A8C43D86DA3F}" destId="{E929EFE9-1C74-4E57-9F69-0D5BB8E74DA7}" srcOrd="0" destOrd="0" presId="urn:microsoft.com/office/officeart/2008/layout/LinedList"/>
    <dgm:cxn modelId="{F60C3097-6703-4E92-A155-98C7687AFD74}" type="presParOf" srcId="{E810C675-BFD4-4A59-AED0-A8C43D86DA3F}" destId="{6F9E183C-40B8-438D-9A5C-41872D5797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A0C6C-7EA9-48E6-A0FD-3573A9844360}">
      <dsp:nvSpPr>
        <dsp:cNvPr id="0" name=""/>
        <dsp:cNvSpPr/>
      </dsp:nvSpPr>
      <dsp:spPr>
        <a:xfrm>
          <a:off x="0" y="85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B66B107-CDD8-4B3C-9375-40419ADB1605}">
      <dsp:nvSpPr>
        <dsp:cNvPr id="0" name=""/>
        <dsp:cNvSpPr/>
      </dsp:nvSpPr>
      <dsp:spPr>
        <a:xfrm>
          <a:off x="0" y="859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Atos 2. 1 - 13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859"/>
        <a:ext cx="6561436" cy="235956"/>
      </dsp:txXfrm>
    </dsp:sp>
    <dsp:sp modelId="{056EB4C9-C2EB-4C20-9894-C214ABFACD66}">
      <dsp:nvSpPr>
        <dsp:cNvPr id="0" name=""/>
        <dsp:cNvSpPr/>
      </dsp:nvSpPr>
      <dsp:spPr>
        <a:xfrm>
          <a:off x="0" y="23681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9235A6B-C7A0-4865-9C8C-5BCE43350E0D}">
      <dsp:nvSpPr>
        <dsp:cNvPr id="0" name=""/>
        <dsp:cNvSpPr/>
      </dsp:nvSpPr>
      <dsp:spPr>
        <a:xfrm>
          <a:off x="0" y="236815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1. Chegando o dia de Pentecoste, estavam todos reunidos num só lugar.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36815"/>
        <a:ext cx="6561436" cy="235956"/>
      </dsp:txXfrm>
    </dsp:sp>
    <dsp:sp modelId="{47DE4F5D-5A18-4076-935A-153D6E63BE74}">
      <dsp:nvSpPr>
        <dsp:cNvPr id="0" name=""/>
        <dsp:cNvSpPr/>
      </dsp:nvSpPr>
      <dsp:spPr>
        <a:xfrm>
          <a:off x="0" y="47277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A566EFA-D738-49D5-8619-61D5FF3060EB}">
      <dsp:nvSpPr>
        <dsp:cNvPr id="0" name=""/>
        <dsp:cNvSpPr/>
      </dsp:nvSpPr>
      <dsp:spPr>
        <a:xfrm>
          <a:off x="0" y="472772"/>
          <a:ext cx="6555028" cy="450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2. De repente veio do céu um som, como de um vento muito forte, e encheu toda a casa na qual estavam assentados.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472772"/>
        <a:ext cx="6555028" cy="450447"/>
      </dsp:txXfrm>
    </dsp:sp>
    <dsp:sp modelId="{46017C07-63D1-42D9-9D3F-D2938AE8CBBB}">
      <dsp:nvSpPr>
        <dsp:cNvPr id="0" name=""/>
        <dsp:cNvSpPr/>
      </dsp:nvSpPr>
      <dsp:spPr>
        <a:xfrm>
          <a:off x="0" y="92322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005CA5-7888-4E0B-8D99-1D9165E4B1C9}">
      <dsp:nvSpPr>
        <dsp:cNvPr id="0" name=""/>
        <dsp:cNvSpPr/>
      </dsp:nvSpPr>
      <dsp:spPr>
        <a:xfrm>
          <a:off x="0" y="923220"/>
          <a:ext cx="6555028" cy="347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3. E viram o que parecia línguas de fogo, que se separaram e pousaram sobre cada um deles.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923220"/>
        <a:ext cx="6555028" cy="347995"/>
      </dsp:txXfrm>
    </dsp:sp>
    <dsp:sp modelId="{329998A0-AABA-4A6C-91B8-3AFD1AAC5CA1}">
      <dsp:nvSpPr>
        <dsp:cNvPr id="0" name=""/>
        <dsp:cNvSpPr/>
      </dsp:nvSpPr>
      <dsp:spPr>
        <a:xfrm>
          <a:off x="0" y="127121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674ADD-5E45-4462-A448-D9D4C848E292}">
      <dsp:nvSpPr>
        <dsp:cNvPr id="0" name=""/>
        <dsp:cNvSpPr/>
      </dsp:nvSpPr>
      <dsp:spPr>
        <a:xfrm>
          <a:off x="0" y="1271216"/>
          <a:ext cx="6555028" cy="366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4. Todos ficaram cheios do Espírito Santo e começaram a falar noutras línguas, conforme o Espírito os capacitava.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271216"/>
        <a:ext cx="6555028" cy="366058"/>
      </dsp:txXfrm>
    </dsp:sp>
    <dsp:sp modelId="{DCCD6724-D15E-4979-B501-0B2A62B5649C}">
      <dsp:nvSpPr>
        <dsp:cNvPr id="0" name=""/>
        <dsp:cNvSpPr/>
      </dsp:nvSpPr>
      <dsp:spPr>
        <a:xfrm>
          <a:off x="0" y="163727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546F602-5873-446D-9F87-22570FEB363E}">
      <dsp:nvSpPr>
        <dsp:cNvPr id="0" name=""/>
        <dsp:cNvSpPr/>
      </dsp:nvSpPr>
      <dsp:spPr>
        <a:xfrm>
          <a:off x="0" y="1637274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5. Havia em Jerusalém judeus, tementes a Deus, vindos de todas as nações do mundo.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637274"/>
        <a:ext cx="6561436" cy="235956"/>
      </dsp:txXfrm>
    </dsp:sp>
    <dsp:sp modelId="{13E31697-2F0F-4183-92FB-0E3343F69AD5}">
      <dsp:nvSpPr>
        <dsp:cNvPr id="0" name=""/>
        <dsp:cNvSpPr/>
      </dsp:nvSpPr>
      <dsp:spPr>
        <a:xfrm>
          <a:off x="0" y="187323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929E5A-EACD-437D-8677-730871D7F622}">
      <dsp:nvSpPr>
        <dsp:cNvPr id="0" name=""/>
        <dsp:cNvSpPr/>
      </dsp:nvSpPr>
      <dsp:spPr>
        <a:xfrm>
          <a:off x="0" y="1873230"/>
          <a:ext cx="6555028" cy="36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6. Ouvindo-se este som, ajuntou-se uma multidão que ficou perplexa, pois cada um os ouvia falar em sua própria língua.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1873230"/>
        <a:ext cx="6555028" cy="364800"/>
      </dsp:txXfrm>
    </dsp:sp>
    <dsp:sp modelId="{58B79D63-CEDF-41AD-ACFF-CF347CF93810}">
      <dsp:nvSpPr>
        <dsp:cNvPr id="0" name=""/>
        <dsp:cNvSpPr/>
      </dsp:nvSpPr>
      <dsp:spPr>
        <a:xfrm>
          <a:off x="0" y="223803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F25B9FE-5268-42C8-ADA3-80B3FD395615}">
      <dsp:nvSpPr>
        <dsp:cNvPr id="0" name=""/>
        <dsp:cNvSpPr/>
      </dsp:nvSpPr>
      <dsp:spPr>
        <a:xfrm>
          <a:off x="0" y="2238031"/>
          <a:ext cx="6555028" cy="351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7. Atônitos e maravilhados, eles perguntavam: "Acaso não são galileus todos estes homens que estão falando?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238031"/>
        <a:ext cx="6555028" cy="351591"/>
      </dsp:txXfrm>
    </dsp:sp>
    <dsp:sp modelId="{F4AE35E7-6734-4D58-A006-42F3872FFE09}">
      <dsp:nvSpPr>
        <dsp:cNvPr id="0" name=""/>
        <dsp:cNvSpPr/>
      </dsp:nvSpPr>
      <dsp:spPr>
        <a:xfrm>
          <a:off x="0" y="258962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37C17B4-2164-45F2-B2CC-5DB1E822DF55}">
      <dsp:nvSpPr>
        <dsp:cNvPr id="0" name=""/>
        <dsp:cNvSpPr/>
      </dsp:nvSpPr>
      <dsp:spPr>
        <a:xfrm>
          <a:off x="0" y="2589622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8. Então, como os ouvimos, cada um de nós, em nossa própria língua materna?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589622"/>
        <a:ext cx="6561436" cy="235956"/>
      </dsp:txXfrm>
    </dsp:sp>
    <dsp:sp modelId="{7D73CEB1-0DDF-4727-8563-2B70D2304420}">
      <dsp:nvSpPr>
        <dsp:cNvPr id="0" name=""/>
        <dsp:cNvSpPr/>
      </dsp:nvSpPr>
      <dsp:spPr>
        <a:xfrm>
          <a:off x="0" y="282557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DBF605-06A4-4A98-9FB6-D616C78271C4}">
      <dsp:nvSpPr>
        <dsp:cNvPr id="0" name=""/>
        <dsp:cNvSpPr/>
      </dsp:nvSpPr>
      <dsp:spPr>
        <a:xfrm>
          <a:off x="0" y="2825579"/>
          <a:ext cx="6555028" cy="351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9. Partos, medos e elamitas; habitantes da Mesopotâmia, Judéia e Capadócia, Ponto e da província da Ásia,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2825579"/>
        <a:ext cx="6555028" cy="351546"/>
      </dsp:txXfrm>
    </dsp:sp>
    <dsp:sp modelId="{E96945E7-831A-4481-82C7-01D0E811B119}">
      <dsp:nvSpPr>
        <dsp:cNvPr id="0" name=""/>
        <dsp:cNvSpPr/>
      </dsp:nvSpPr>
      <dsp:spPr>
        <a:xfrm>
          <a:off x="0" y="317712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EC9DA8-6409-47FB-B268-6BD06A07FB81}">
      <dsp:nvSpPr>
        <dsp:cNvPr id="0" name=""/>
        <dsp:cNvSpPr/>
      </dsp:nvSpPr>
      <dsp:spPr>
        <a:xfrm>
          <a:off x="0" y="3177126"/>
          <a:ext cx="6555028" cy="461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10. Frígia e Panfília, Egito e das partes da Líbia próximas a Cirene; visitantes vindos de Roma,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3177126"/>
        <a:ext cx="6555028" cy="461323"/>
      </dsp:txXfrm>
    </dsp:sp>
    <dsp:sp modelId="{45C1E948-EBBA-4515-BFA4-9896DC9E9FE1}">
      <dsp:nvSpPr>
        <dsp:cNvPr id="0" name=""/>
        <dsp:cNvSpPr/>
      </dsp:nvSpPr>
      <dsp:spPr>
        <a:xfrm>
          <a:off x="0" y="363844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E61585-2008-4159-9427-7D07C133A55F}">
      <dsp:nvSpPr>
        <dsp:cNvPr id="0" name=""/>
        <dsp:cNvSpPr/>
      </dsp:nvSpPr>
      <dsp:spPr>
        <a:xfrm>
          <a:off x="0" y="3638449"/>
          <a:ext cx="6555028" cy="373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tanto judeus como convertidos ao judaísmo; cretenses e árabes. Nós os ouvimos declarar as maravilhas de 11. Deus em nossa própria língua! "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3638449"/>
        <a:ext cx="6555028" cy="373103"/>
      </dsp:txXfrm>
    </dsp:sp>
    <dsp:sp modelId="{B686AEBB-856E-4D4F-A18E-6D8213959E82}">
      <dsp:nvSpPr>
        <dsp:cNvPr id="0" name=""/>
        <dsp:cNvSpPr/>
      </dsp:nvSpPr>
      <dsp:spPr>
        <a:xfrm>
          <a:off x="0" y="401155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D0AED8-D7D3-4CAF-A44F-62271E62A721}">
      <dsp:nvSpPr>
        <dsp:cNvPr id="0" name=""/>
        <dsp:cNvSpPr/>
      </dsp:nvSpPr>
      <dsp:spPr>
        <a:xfrm>
          <a:off x="0" y="4011553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12. Atônitos e perplexos, todos perguntavam uns aos outros: "Que significa isto? "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4011553"/>
        <a:ext cx="6561436" cy="235956"/>
      </dsp:txXfrm>
    </dsp:sp>
    <dsp:sp modelId="{B4148964-C430-4DF6-B058-BAB0B0BEDD3B}">
      <dsp:nvSpPr>
        <dsp:cNvPr id="0" name=""/>
        <dsp:cNvSpPr/>
      </dsp:nvSpPr>
      <dsp:spPr>
        <a:xfrm>
          <a:off x="0" y="424750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67BBAC-22F2-4178-B4C5-C724EF142035}">
      <dsp:nvSpPr>
        <dsp:cNvPr id="0" name=""/>
        <dsp:cNvSpPr/>
      </dsp:nvSpPr>
      <dsp:spPr>
        <a:xfrm>
          <a:off x="0" y="4247509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latin typeface="Arial" pitchFamily="34" charset="0"/>
              <a:cs typeface="Arial" pitchFamily="34" charset="0"/>
            </a:rPr>
            <a:t>13. Alguns, todavia, zombavam deles e diziam: "Eles beberam vinho demais".</a:t>
          </a: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4247509"/>
        <a:ext cx="6561436" cy="235956"/>
      </dsp:txXfrm>
    </dsp:sp>
    <dsp:sp modelId="{9E86093F-4B41-47C1-A516-66C701882F49}">
      <dsp:nvSpPr>
        <dsp:cNvPr id="0" name=""/>
        <dsp:cNvSpPr/>
      </dsp:nvSpPr>
      <dsp:spPr>
        <a:xfrm>
          <a:off x="0" y="448346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29EFE9-1C74-4E57-9F69-0D5BB8E74DA7}">
      <dsp:nvSpPr>
        <dsp:cNvPr id="0" name=""/>
        <dsp:cNvSpPr/>
      </dsp:nvSpPr>
      <dsp:spPr>
        <a:xfrm>
          <a:off x="0" y="4483466"/>
          <a:ext cx="6561436" cy="23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b="1" kern="1200" dirty="0" smtClean="0">
            <a:latin typeface="Arial" pitchFamily="34" charset="0"/>
            <a:cs typeface="Arial" pitchFamily="34" charset="0"/>
          </a:endParaRPr>
        </a:p>
      </dsp:txBody>
      <dsp:txXfrm>
        <a:off x="0" y="4483466"/>
        <a:ext cx="6561436" cy="235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20/07/2022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6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11" Type="http://schemas.openxmlformats.org/officeDocument/2006/relationships/image" Target="../media/image35.JPG"/><Relationship Id="rId5" Type="http://schemas.openxmlformats.org/officeDocument/2006/relationships/image" Target="../media/image30.jpeg"/><Relationship Id="rId10" Type="http://schemas.openxmlformats.org/officeDocument/2006/relationships/image" Target="../media/image34.png"/><Relationship Id="rId4" Type="http://schemas.openxmlformats.org/officeDocument/2006/relationships/image" Target="../media/image29.gif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9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ma ilustração do espírito santo de domingo de pentecostes. série bíblica |  Ve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993" y="619513"/>
            <a:ext cx="7055708" cy="56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287478" y="5018575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>
                <a:solidFill>
                  <a:schemeClr val="bg1"/>
                </a:solidFill>
                <a:latin typeface="Arial Black" pitchFamily="34" charset="0"/>
              </a:rPr>
              <a:t>3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="" xmlns:a16="http://schemas.microsoft.com/office/drawing/2014/main" id="{DC0E1208-0B30-4396-AE7C-AEBFFAEE6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87478" y="1394825"/>
            <a:ext cx="60807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O ESPÍRITO SANTO NO NOVO TESTAMENTO</a:t>
            </a:r>
            <a:endParaRPr lang="pt-BR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619513"/>
            <a:ext cx="3893322" cy="59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=""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=""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=""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=""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=""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=""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99128"/>
            <a:ext cx="7766893" cy="12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"E eis que sobre vós envio a promessa de meu Pai; ficai, porém na cidade de Jerusalém, até que do alto sejais revestidos de poder". </a:t>
            </a:r>
            <a:r>
              <a:rPr lang="pt-BR" sz="1400" b="1" dirty="0" err="1">
                <a:solidFill>
                  <a:schemeClr val="tx1"/>
                </a:solidFill>
                <a:latin typeface="Arial Black" pitchFamily="34" charset="0"/>
              </a:rPr>
              <a:t>Lc</a:t>
            </a: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 24.49</a:t>
            </a:r>
            <a:endParaRPr lang="pt-BR" sz="1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No NT, o Espírito Santo é revelado de forma clara e objetiva; veio para habitar com o homem; capacitando-o a cumprir o plano de Deus.</a:t>
            </a: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618339" cy="336268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Observar a ação do Espírito Santo no Pentecostes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Mostrar o Espírito Santo na vida dos Apóstolos;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Compreender a presença do Espírito Santo nos livros do NT</a:t>
            </a:r>
            <a:r>
              <a:rPr lang="pt-B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=""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03 O ESPÍRITO SANTO NO ANTIGO TESTAMENTO</a:t>
            </a: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91922" cy="325988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a Deus, para que sejamos, a cada dia mais, dominados pelo Espírito Santo no exercício da obra.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2767937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At 2.1-13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=""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33896549"/>
              </p:ext>
            </p:extLst>
          </p:nvPr>
        </p:nvGraphicFramePr>
        <p:xfrm>
          <a:off x="5214554" y="1173890"/>
          <a:ext cx="6561436" cy="4720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47" y="1060450"/>
            <a:ext cx="4493183" cy="4314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=""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175889" y="1316011"/>
            <a:ext cx="5529755" cy="49988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Jesus sopra, de forma profética, o Espírito Santo sobre Seus discípulos (</a:t>
            </a:r>
            <a:r>
              <a:rPr lang="pt-BR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20.22), mas foi no Pentecostes que os discípulos tiveram uma experiência cabal de tal modo a terem sua vida transformada e começarem a anunciar o Evangelho com autoridade e ousadia.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828A5161-06F1-46CF-8AD7-844680A59E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="" xmlns:a16="http://schemas.microsoft.com/office/drawing/2014/main" id="{D3F51FEB-38FB-4F6C-9F7B-2F2AFAB654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="" xmlns:a16="http://schemas.microsoft.com/office/drawing/2014/main" id="{1E547BA6-BAE0-43BB-A7CA-60F69CE252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="" xmlns:a16="http://schemas.microsoft.com/office/drawing/2014/main" id="{5995D10D-E9C9-47DB-AE7E-801FEF38F5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="" xmlns:a16="http://schemas.microsoft.com/office/drawing/2014/main" id="{CC1A72C6-3DE4-4EC3-9AD5-9E0D40D8CE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="" xmlns:a16="http://schemas.microsoft.com/office/drawing/2014/main" id="{0B0DA1F1-C391-4EDF-9FE0-23E86E1377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376819" y="3350561"/>
            <a:ext cx="799070" cy="576072"/>
          </a:xfrm>
          <a:prstGeom prst="leftRightArrow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8" y="1415208"/>
            <a:ext cx="4969581" cy="4787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44933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Arial Black" pitchFamily="34" charset="0"/>
              </a:rPr>
              <a:t>"O Espírito Santo veio para estar com os discípulos de Cristo, capacitando-os a cada dia mais a viver o Reino de Deus e cumprir o IDE de Jesus".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371600"/>
            <a:ext cx="5549128" cy="4596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9" y="251468"/>
            <a:ext cx="9403495" cy="85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1 - </a:t>
            </a:r>
            <a:r>
              <a:rPr lang="pt-BR" sz="27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pt-BR" sz="270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A ATUAÇÃO DO ESPÍRITO SANTO NO PENTECOSTES</a:t>
            </a:r>
            <a:endParaRPr lang="pt-BR" sz="2700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Pentecostes foi um marco na história dos cristãos, pois, além de transformar os discípulos em testemunhas, foi justamente ali que a igreja foi inaugurada, de fato, em cumprimento ao que Jesus disse: "Eu edificarei a minha igreja, e as portas do inferno não prevalecerão contra ela", </a:t>
            </a:r>
            <a:r>
              <a:rPr lang="pt-BR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16.18.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82"/>
          <a:stretch/>
        </p:blipFill>
        <p:spPr bwMode="auto">
          <a:xfrm>
            <a:off x="407769" y="1354438"/>
            <a:ext cx="4946777" cy="4354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37" y="245633"/>
            <a:ext cx="808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 fontScale="85000" lnSpcReduction="10000"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cumprimento de uma promessa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3" y="1238306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Uma colheita maravilhosa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62937" y="37610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1 -  O ESPÍRITO SANTO NO PENTATEUCO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860" y="1976922"/>
            <a:ext cx="5552305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Além de ser o cumprimento da promessa de que Deus derramaria do Seu Espírito sobre toda a carne descrita pelo profeta Joel em 2.28-32, Jesus também disse aos Seus discípulos para ficar em Jerusalém, até que do alto eles fossem revestidos de poder (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24.49).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Cabe a nós tomar posse desta promessa, para que sejamos cheios do Espírito Santo.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8945" y="2062751"/>
            <a:ext cx="5671753" cy="39241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Espírito Santo, pela primeira vez, veio para estabelecer o Seu domínio, pois hoje vivemos a dispensação do Espírito Santo e um dos Seus propósitos é capacitar os discípulos para fazerem a obra de evangelização. </a:t>
            </a:r>
            <a:r>
              <a:rPr lang="pt-BR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Jesus disse que o Espírito Santo convenceria o homem do pecado, da justiça e do juízo (</a:t>
            </a:r>
            <a:r>
              <a:rPr lang="pt-BR" sz="2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Jo</a:t>
            </a:r>
            <a:r>
              <a:rPr lang="pt-BR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16.8). </a:t>
            </a:r>
            <a:endParaRPr lang="pt-BR" sz="2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27805" y="1672176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"No Novo Testamento, o Espírito Santo revela o Seu desejo de permanecer no homem, revestindo-o e habitando em seu íntimo".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Gordon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Chown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8" name="Picture 4" descr="Voz com clamor – Igreja Universal do Reino de De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46" y="568411"/>
            <a:ext cx="5572898" cy="5041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07" y="493455"/>
            <a:ext cx="8793419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8870840" cy="8670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2 - O ESPÍRITO SANTO NA VIDA DOS APÓSTOLOS</a:t>
            </a:r>
            <a:endParaRPr lang="pt-BR" sz="280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90270" y="1688920"/>
            <a:ext cx="5235145" cy="445583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 notável a transformação que aconteceu na vida dos Apóstolos. Antes do Pentecostes o que se notava eram homens tímidos e temerosos, porém agora, sob o poder do Espírito Santo, se tornaram homens corajosos e intrépidos na pregação da Palavra.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871" y="3371914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8" t="14216" r="3168" b="731"/>
          <a:stretch/>
        </p:blipFill>
        <p:spPr bwMode="auto">
          <a:xfrm>
            <a:off x="500684" y="1792695"/>
            <a:ext cx="4753231" cy="4226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2" y="159822"/>
            <a:ext cx="9188835" cy="98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5399902" y="1365625"/>
            <a:ext cx="6623223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Missionários dirigidos pelo </a:t>
            </a:r>
            <a:endParaRPr lang="pt-BR" sz="2000" dirty="0" smtClean="0">
              <a:solidFill>
                <a:srgbClr val="222222"/>
              </a:solidFill>
              <a:latin typeface="Georgia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Espírito </a:t>
            </a: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Santo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8989520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</a:t>
            </a:r>
            <a:r>
              <a:rPr lang="pt-BR" sz="2800" dirty="0">
                <a:solidFill>
                  <a:schemeClr val="tx1"/>
                </a:solidFill>
                <a:effectLst/>
              </a:rPr>
              <a:t>O ESPÍRITO SANTO NA VIDA DOS APÓSTOLOS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80086" y="1838412"/>
            <a:ext cx="5366952" cy="452431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escritor Lucas disse que, quando a virtude (do grego, </a:t>
            </a:r>
            <a:r>
              <a:rPr lang="pt-BR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dynamis</a:t>
            </a: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poder, capacitação) do Espírito Santo fosse derramada, os discípulos seriam testemunhas tanto em Jerusalém, como em toda a Judeia e Samaria e até os confins da terra (At 1.8).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Deus nos ajude a ter o mesmo fervor que os primeiros discípulos!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2115411"/>
            <a:ext cx="5733534" cy="390183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grande desejo de Deus, ao derramar sobre eles o Espírito Santo, era a salvação do ser humano e consequentemente, evangelização do mundo.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Somente em obediência ao Espírito Santo é que obteremos êxito na grande comissão.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1149178"/>
            <a:ext cx="4464909" cy="639762"/>
          </a:xfrm>
        </p:spPr>
        <p:txBody>
          <a:bodyPr/>
          <a:lstStyle/>
          <a:p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Uma vida de testemunho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0" y="282404"/>
            <a:ext cx="90405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04" y="282404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</a:t>
            </a:r>
            <a:r>
              <a:rPr lang="pt-BR" sz="2800" dirty="0" smtClean="0">
                <a:solidFill>
                  <a:schemeClr val="tx1"/>
                </a:solidFill>
                <a:effectLst/>
              </a:rPr>
              <a:t>O </a:t>
            </a:r>
            <a:r>
              <a:rPr lang="pt-BR" sz="2800" dirty="0">
                <a:solidFill>
                  <a:schemeClr val="tx1"/>
                </a:solidFill>
                <a:effectLst/>
              </a:rPr>
              <a:t>ESPÍRITO SANTO E OS LIVROS DO NT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=""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6669" y="1899209"/>
            <a:ext cx="5655275" cy="3945536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Os Escritos Sagrados têm a inspiração do Todo-Poderoso, por isto o Espírito Santo cuidou de cada detalhe, para que as verdades essenciais fossem preservadas e transmitidas ao povo daquela época e, posteriormente, às futuras gerações.</a:t>
            </a:r>
          </a:p>
          <a:p>
            <a:pPr marL="45720" indent="0" algn="just">
              <a:lnSpc>
                <a:spcPct val="150000"/>
              </a:lnSpc>
              <a:buNone/>
            </a:pPr>
            <a:endParaRPr lang="pt-BR" sz="20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503" y="1582996"/>
            <a:ext cx="5126681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9" y="176743"/>
            <a:ext cx="8608068" cy="87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796391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3 - </a:t>
            </a:r>
            <a:r>
              <a:rPr lang="pt-BR" sz="2800" dirty="0" smtClean="0">
                <a:solidFill>
                  <a:schemeClr val="tx1"/>
                </a:solidFill>
                <a:effectLst/>
              </a:rPr>
              <a:t>O </a:t>
            </a:r>
            <a:r>
              <a:rPr lang="pt-BR" sz="2800" dirty="0">
                <a:solidFill>
                  <a:schemeClr val="tx1"/>
                </a:solidFill>
                <a:effectLst/>
              </a:rPr>
              <a:t>ESPÍRITO SANTO E OS LIVROS DO NT</a:t>
            </a:r>
            <a:endParaRPr lang="pt-BR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659517"/>
            <a:ext cx="5609968" cy="47089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Evangelhos constituem a maior fonte inspirada de informações acerca de Jesus, Seu ministério e a obra que realizara compreendidos em 4 livros: Mateus, Marcos, Lucas e João.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livro de Atos dos Apóstolos, apresenta a caminhada da Igreja que no poder e na força do Espírito Santo disseminou o cristianismo.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093332" y="1470981"/>
            <a:ext cx="5679989" cy="510216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Um dos homens que mais contribuiu através das cartas foi o Apóstolo Paulo, que, debaixo da inspiração do Espírito Santo, escreveu cartas até mesmo da prisão, dando alento aos fiéis bem como fortificando a Igreja com a Palavra de Deus.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Não podemos deixar de citar também o livro de Apocalipse, que significa revelação, é o livro da escatologia bíblica e o único livro profético do NT.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2" y="1231737"/>
            <a:ext cx="5258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Os Evangelhos e Atos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093332" y="1067160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As cartas e o Apocalipse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04. </a:t>
            </a:r>
            <a:r>
              <a:rPr lang="pt-BR" dirty="0"/>
              <a:t>3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175893" y="1445741"/>
            <a:ext cx="5056398" cy="500983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Assim como o Espírito Santo esteve presente na vida dos discípulos, operando milagres e prodígios, Ele também está conosco. Precisamos apenas buscar e desejar ardentemente Sua presença, para que direcione a nossa vida, projetos e ministério.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="" xmlns:a16="http://schemas.microsoft.com/office/drawing/2014/main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7" y="1735095"/>
            <a:ext cx="4487688" cy="3961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=""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=""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=""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=""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=""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=""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=""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="" xmlns:a16="http://schemas.microsoft.com/office/drawing/2014/main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=""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=""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=""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5632</TotalTime>
  <Words>1311</Words>
  <Application>Microsoft Office PowerPoint</Application>
  <PresentationFormat>Personalizar</PresentationFormat>
  <Paragraphs>87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 A ATUAÇÃO DO ESPÍRITO SANTO NO PENTECOSTES</vt:lpstr>
      <vt:lpstr>1 -  O ESPÍRITO SANTO NO PENTATEUCO</vt:lpstr>
      <vt:lpstr>Apresentação do PowerPoint</vt:lpstr>
      <vt:lpstr>2 - O ESPÍRITO SANTO NA VIDA DOS APÓSTOLOS</vt:lpstr>
      <vt:lpstr>2 - O ESPÍRITO SANTO NA VIDA DOS APÓSTOLOS</vt:lpstr>
      <vt:lpstr>3 - O ESPÍRITO SANTO E OS LIVROS DO NT</vt:lpstr>
      <vt:lpstr>3 - O ESPÍRITO SANTO E OS LIVROS DO 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233</cp:revision>
  <dcterms:created xsi:type="dcterms:W3CDTF">2021-10-01T12:08:12Z</dcterms:created>
  <dcterms:modified xsi:type="dcterms:W3CDTF">2022-07-20T18:11:32Z</dcterms:modified>
</cp:coreProperties>
</file>