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5" autoAdjust="0"/>
    <p:restoredTop sz="99822" autoAdjust="0"/>
  </p:normalViewPr>
  <p:slideViewPr>
    <p:cSldViewPr snapToGrid="0">
      <p:cViewPr>
        <p:scale>
          <a:sx n="77" d="100"/>
          <a:sy n="77" d="100"/>
        </p:scale>
        <p:origin x="-204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3213B2B-C230-4435-BED2-D7021AEBAC70}">
      <dgm:prSet custT="1"/>
      <dgm:spPr/>
      <dgm:t>
        <a:bodyPr/>
        <a:lstStyle/>
        <a:p>
          <a:r>
            <a:rPr lang="pt-BR" sz="1200" b="1" dirty="0" err="1" smtClean="0">
              <a:latin typeface="Arial" pitchFamily="34" charset="0"/>
              <a:cs typeface="Arial" pitchFamily="34" charset="0"/>
            </a:rPr>
            <a:t>Jo</a:t>
          </a:r>
          <a:r>
            <a:rPr lang="pt-BR" sz="1200" b="1" dirty="0" smtClean="0">
              <a:latin typeface="Arial" pitchFamily="34" charset="0"/>
              <a:cs typeface="Arial" pitchFamily="34" charset="0"/>
            </a:rPr>
            <a:t> 7. 37-39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AEA87E3C-20AE-470B-BC37-FAD202BC9C6D}" type="parTrans" cxnId="{7EE7EFDE-CE78-4E37-8596-22B7A202FA02}">
      <dgm:prSet/>
      <dgm:spPr/>
      <dgm:t>
        <a:bodyPr/>
        <a:lstStyle/>
        <a:p>
          <a:endParaRPr lang="pt-BR"/>
        </a:p>
      </dgm:t>
    </dgm:pt>
    <dgm:pt modelId="{76D5DB13-A185-4988-8A1D-CD0440A18CEB}" type="sibTrans" cxnId="{7EE7EFDE-CE78-4E37-8596-22B7A202FA02}">
      <dgm:prSet/>
      <dgm:spPr/>
      <dgm:t>
        <a:bodyPr/>
        <a:lstStyle/>
        <a:p>
          <a:endParaRPr lang="pt-BR"/>
        </a:p>
      </dgm:t>
    </dgm:pt>
    <dgm:pt modelId="{D0B4333E-F808-4E1D-94CB-B1FB3F7575EF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37. E no último dia, o grande dia da festa, Jesus pôs-se em pé, e clamou, dizendo: Se alguém tem sede, venha a mim, e beba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AF5CD441-211A-4234-999F-33B86DC15AED}" type="parTrans" cxnId="{675EC45C-D0E7-418C-9BA1-E7F92CEC83C5}">
      <dgm:prSet/>
      <dgm:spPr/>
      <dgm:t>
        <a:bodyPr/>
        <a:lstStyle/>
        <a:p>
          <a:endParaRPr lang="pt-BR"/>
        </a:p>
      </dgm:t>
    </dgm:pt>
    <dgm:pt modelId="{6F56F246-940E-4BE0-B8D6-F8D42F2FAFD6}" type="sibTrans" cxnId="{675EC45C-D0E7-418C-9BA1-E7F92CEC83C5}">
      <dgm:prSet/>
      <dgm:spPr/>
      <dgm:t>
        <a:bodyPr/>
        <a:lstStyle/>
        <a:p>
          <a:endParaRPr lang="pt-BR"/>
        </a:p>
      </dgm:t>
    </dgm:pt>
    <dgm:pt modelId="{462A0C11-F782-4529-B0B4-9742B8DCA1C0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38. Quem crê em mim, como diz a Escritura, rios de água viva correrão do seu ventre.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41230559-3EF3-46B4-A869-707AA7920E67}" type="parTrans" cxnId="{8D2F5893-5C35-420A-8C66-251BB6537BF0}">
      <dgm:prSet/>
      <dgm:spPr/>
      <dgm:t>
        <a:bodyPr/>
        <a:lstStyle/>
        <a:p>
          <a:endParaRPr lang="pt-BR"/>
        </a:p>
      </dgm:t>
    </dgm:pt>
    <dgm:pt modelId="{16CB68BF-7708-4B4A-9285-E5D6CD3074BB}" type="sibTrans" cxnId="{8D2F5893-5C35-420A-8C66-251BB6537BF0}">
      <dgm:prSet/>
      <dgm:spPr/>
      <dgm:t>
        <a:bodyPr/>
        <a:lstStyle/>
        <a:p>
          <a:endParaRPr lang="pt-BR"/>
        </a:p>
      </dgm:t>
    </dgm:pt>
    <dgm:pt modelId="{536C3DAC-0449-44BC-AFCB-18A2AA1E6E9E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39. E isto disse ele do Espírito que haviam de receber os que nele cressem; porque o Espírito Santo ainda não fora dado, por ainda Jesus não ter sido glorificado.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E9C832FD-803D-46DD-BC81-C8A122B79B71}" type="parTrans" cxnId="{7A9A9321-8F48-4C2F-A398-08D3BD73FC70}">
      <dgm:prSet/>
      <dgm:spPr/>
      <dgm:t>
        <a:bodyPr/>
        <a:lstStyle/>
        <a:p>
          <a:endParaRPr lang="pt-BR"/>
        </a:p>
      </dgm:t>
    </dgm:pt>
    <dgm:pt modelId="{74AC604B-6473-4328-AD6E-D0C813BDD6FC}" type="sibTrans" cxnId="{7A9A9321-8F48-4C2F-A398-08D3BD73FC70}">
      <dgm:prSet/>
      <dgm:spPr/>
      <dgm:t>
        <a:bodyPr/>
        <a:lstStyle/>
        <a:p>
          <a:endParaRPr lang="pt-BR"/>
        </a:p>
      </dgm:t>
    </dgm:pt>
    <dgm:pt modelId="{5AEF6BCA-B6A3-4EB9-9CD1-E5D3E0CCEAFF}">
      <dgm:prSet custT="1"/>
      <dgm:spPr/>
      <dgm:t>
        <a:bodyPr/>
        <a:lstStyle/>
        <a:p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B60787D1-B449-4E7D-85DC-64F0C9493E11}" type="sibTrans" cxnId="{DB2289CC-4F21-4254-A152-CBEA128BDEA3}">
      <dgm:prSet/>
      <dgm:spPr/>
      <dgm:t>
        <a:bodyPr/>
        <a:lstStyle/>
        <a:p>
          <a:endParaRPr lang="pt-BR"/>
        </a:p>
      </dgm:t>
    </dgm:pt>
    <dgm:pt modelId="{DB927C9A-3B65-4AA4-B5D7-89E703AF4A09}" type="parTrans" cxnId="{DB2289CC-4F21-4254-A152-CBEA128BDEA3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65B115CA-0900-4F8B-9F66-57D3BFE4D0B1}" type="pres">
      <dgm:prSet presAssocID="{53213B2B-C230-4435-BED2-D7021AEBAC70}" presName="thickLine" presStyleLbl="alignNode1" presStyleIdx="0" presStyleCnt="5"/>
      <dgm:spPr/>
    </dgm:pt>
    <dgm:pt modelId="{5F52A45E-748C-463F-9F82-793ED5B65DCD}" type="pres">
      <dgm:prSet presAssocID="{53213B2B-C230-4435-BED2-D7021AEBAC70}" presName="horz1" presStyleCnt="0"/>
      <dgm:spPr/>
    </dgm:pt>
    <dgm:pt modelId="{F5189343-BAA7-4AD0-B1B6-A9A1C4968EA9}" type="pres">
      <dgm:prSet presAssocID="{53213B2B-C230-4435-BED2-D7021AEBAC70}" presName="tx1" presStyleLbl="revTx" presStyleIdx="0" presStyleCnt="5" custScaleY="67888"/>
      <dgm:spPr/>
      <dgm:t>
        <a:bodyPr/>
        <a:lstStyle/>
        <a:p>
          <a:endParaRPr lang="pt-BR"/>
        </a:p>
      </dgm:t>
    </dgm:pt>
    <dgm:pt modelId="{D7C7E8E6-0396-41DC-BDBA-8A29800059C2}" type="pres">
      <dgm:prSet presAssocID="{53213B2B-C230-4435-BED2-D7021AEBAC70}" presName="vert1" presStyleCnt="0"/>
      <dgm:spPr/>
    </dgm:pt>
    <dgm:pt modelId="{6D8262AE-37EB-43CC-A67C-2257E31B06BE}" type="pres">
      <dgm:prSet presAssocID="{D0B4333E-F808-4E1D-94CB-B1FB3F7575EF}" presName="thickLine" presStyleLbl="alignNode1" presStyleIdx="1" presStyleCnt="5"/>
      <dgm:spPr/>
    </dgm:pt>
    <dgm:pt modelId="{85D84D38-8BBF-4079-B59D-625F36619262}" type="pres">
      <dgm:prSet presAssocID="{D0B4333E-F808-4E1D-94CB-B1FB3F7575EF}" presName="horz1" presStyleCnt="0"/>
      <dgm:spPr/>
    </dgm:pt>
    <dgm:pt modelId="{E617FE6D-5CF1-477E-9204-EB24D3253C9A}" type="pres">
      <dgm:prSet presAssocID="{D0B4333E-F808-4E1D-94CB-B1FB3F7575EF}" presName="tx1" presStyleLbl="revTx" presStyleIdx="1" presStyleCnt="5"/>
      <dgm:spPr/>
      <dgm:t>
        <a:bodyPr/>
        <a:lstStyle/>
        <a:p>
          <a:endParaRPr lang="pt-BR"/>
        </a:p>
      </dgm:t>
    </dgm:pt>
    <dgm:pt modelId="{1989E0E8-EBBF-429C-BFCE-A72666B49CEE}" type="pres">
      <dgm:prSet presAssocID="{D0B4333E-F808-4E1D-94CB-B1FB3F7575EF}" presName="vert1" presStyleCnt="0"/>
      <dgm:spPr/>
    </dgm:pt>
    <dgm:pt modelId="{F9A42FFE-8178-49B8-B6D2-2B80758674CB}" type="pres">
      <dgm:prSet presAssocID="{462A0C11-F782-4529-B0B4-9742B8DCA1C0}" presName="thickLine" presStyleLbl="alignNode1" presStyleIdx="2" presStyleCnt="5"/>
      <dgm:spPr/>
    </dgm:pt>
    <dgm:pt modelId="{A18ED6CE-79CB-4317-AC33-5D24B7A78264}" type="pres">
      <dgm:prSet presAssocID="{462A0C11-F782-4529-B0B4-9742B8DCA1C0}" presName="horz1" presStyleCnt="0"/>
      <dgm:spPr/>
    </dgm:pt>
    <dgm:pt modelId="{5B351113-0634-42E9-A10D-CFC2700BCBA5}" type="pres">
      <dgm:prSet presAssocID="{462A0C11-F782-4529-B0B4-9742B8DCA1C0}" presName="tx1" presStyleLbl="revTx" presStyleIdx="2" presStyleCnt="5"/>
      <dgm:spPr/>
    </dgm:pt>
    <dgm:pt modelId="{E30EF607-53FE-4CD8-B59E-8E60C41D7DDD}" type="pres">
      <dgm:prSet presAssocID="{462A0C11-F782-4529-B0B4-9742B8DCA1C0}" presName="vert1" presStyleCnt="0"/>
      <dgm:spPr/>
    </dgm:pt>
    <dgm:pt modelId="{72F8AAB4-8E02-4BC7-93CA-114C8C3FABDD}" type="pres">
      <dgm:prSet presAssocID="{536C3DAC-0449-44BC-AFCB-18A2AA1E6E9E}" presName="thickLine" presStyleLbl="alignNode1" presStyleIdx="3" presStyleCnt="5"/>
      <dgm:spPr/>
    </dgm:pt>
    <dgm:pt modelId="{F504C263-BCCB-45F2-BA31-F8265B489259}" type="pres">
      <dgm:prSet presAssocID="{536C3DAC-0449-44BC-AFCB-18A2AA1E6E9E}" presName="horz1" presStyleCnt="0"/>
      <dgm:spPr/>
    </dgm:pt>
    <dgm:pt modelId="{A8440242-C41D-4BBA-BC59-15A7A86A792C}" type="pres">
      <dgm:prSet presAssocID="{536C3DAC-0449-44BC-AFCB-18A2AA1E6E9E}" presName="tx1" presStyleLbl="revTx" presStyleIdx="3" presStyleCnt="5"/>
      <dgm:spPr/>
    </dgm:pt>
    <dgm:pt modelId="{FED8D47A-9CA1-4464-AC69-F37F28820973}" type="pres">
      <dgm:prSet presAssocID="{536C3DAC-0449-44BC-AFCB-18A2AA1E6E9E}" presName="vert1" presStyleCnt="0"/>
      <dgm:spPr/>
    </dgm:pt>
    <dgm:pt modelId="{DB7AABD1-13C2-4FE5-A19D-2EEE843600A6}" type="pres">
      <dgm:prSet presAssocID="{5AEF6BCA-B6A3-4EB9-9CD1-E5D3E0CCEAFF}" presName="thickLine" presStyleLbl="alignNode1" presStyleIdx="4" presStyleCnt="5"/>
      <dgm:spPr/>
    </dgm:pt>
    <dgm:pt modelId="{0BFB519A-0A1D-430F-A86E-D5FD07F16B6E}" type="pres">
      <dgm:prSet presAssocID="{5AEF6BCA-B6A3-4EB9-9CD1-E5D3E0CCEAFF}" presName="horz1" presStyleCnt="0"/>
      <dgm:spPr/>
    </dgm:pt>
    <dgm:pt modelId="{E63FEF8F-D972-4A76-ACA4-73C92283DA4A}" type="pres">
      <dgm:prSet presAssocID="{5AEF6BCA-B6A3-4EB9-9CD1-E5D3E0CCEAFF}" presName="tx1" presStyleLbl="revTx" presStyleIdx="4" presStyleCnt="5"/>
      <dgm:spPr/>
      <dgm:t>
        <a:bodyPr/>
        <a:lstStyle/>
        <a:p>
          <a:endParaRPr lang="pt-BR"/>
        </a:p>
      </dgm:t>
    </dgm:pt>
    <dgm:pt modelId="{FB7A8E4A-2B19-4742-B371-2511BEFF3680}" type="pres">
      <dgm:prSet presAssocID="{5AEF6BCA-B6A3-4EB9-9CD1-E5D3E0CCEAFF}" presName="vert1" presStyleCnt="0"/>
      <dgm:spPr/>
    </dgm:pt>
  </dgm:ptLst>
  <dgm:cxnLst>
    <dgm:cxn modelId="{0384206A-9915-4D93-8F6D-F37625ECDA9D}" type="presOf" srcId="{D0B4333E-F808-4E1D-94CB-B1FB3F7575EF}" destId="{E617FE6D-5CF1-477E-9204-EB24D3253C9A}" srcOrd="0" destOrd="0" presId="urn:microsoft.com/office/officeart/2008/layout/LinedList"/>
    <dgm:cxn modelId="{675EC45C-D0E7-418C-9BA1-E7F92CEC83C5}" srcId="{C743F0BE-0C7B-457F-BA40-0D586212DE21}" destId="{D0B4333E-F808-4E1D-94CB-B1FB3F7575EF}" srcOrd="1" destOrd="0" parTransId="{AF5CD441-211A-4234-999F-33B86DC15AED}" sibTransId="{6F56F246-940E-4BE0-B8D6-F8D42F2FAFD6}"/>
    <dgm:cxn modelId="{1CC08AE8-4670-4AAA-A0A7-3E2DB40F2718}" type="presOf" srcId="{536C3DAC-0449-44BC-AFCB-18A2AA1E6E9E}" destId="{A8440242-C41D-4BBA-BC59-15A7A86A792C}" srcOrd="0" destOrd="0" presId="urn:microsoft.com/office/officeart/2008/layout/LinedList"/>
    <dgm:cxn modelId="{4BB6D348-1C67-4187-BFF7-BEEF50EB401C}" type="presOf" srcId="{462A0C11-F782-4529-B0B4-9742B8DCA1C0}" destId="{5B351113-0634-42E9-A10D-CFC2700BCBA5}" srcOrd="0" destOrd="0" presId="urn:microsoft.com/office/officeart/2008/layout/LinedList"/>
    <dgm:cxn modelId="{8D2F5893-5C35-420A-8C66-251BB6537BF0}" srcId="{C743F0BE-0C7B-457F-BA40-0D586212DE21}" destId="{462A0C11-F782-4529-B0B4-9742B8DCA1C0}" srcOrd="2" destOrd="0" parTransId="{41230559-3EF3-46B4-A869-707AA7920E67}" sibTransId="{16CB68BF-7708-4B4A-9285-E5D6CD3074BB}"/>
    <dgm:cxn modelId="{7A9A9321-8F48-4C2F-A398-08D3BD73FC70}" srcId="{C743F0BE-0C7B-457F-BA40-0D586212DE21}" destId="{536C3DAC-0449-44BC-AFCB-18A2AA1E6E9E}" srcOrd="3" destOrd="0" parTransId="{E9C832FD-803D-46DD-BC81-C8A122B79B71}" sibTransId="{74AC604B-6473-4328-AD6E-D0C813BDD6FC}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42F39B78-1D0B-4E0D-A861-7A02DFA906EB}" type="presOf" srcId="{53213B2B-C230-4435-BED2-D7021AEBAC70}" destId="{F5189343-BAA7-4AD0-B1B6-A9A1C4968EA9}" srcOrd="0" destOrd="0" presId="urn:microsoft.com/office/officeart/2008/layout/LinedList"/>
    <dgm:cxn modelId="{B2AF21AE-4539-423E-A1D6-231954C900B1}" type="presOf" srcId="{5AEF6BCA-B6A3-4EB9-9CD1-E5D3E0CCEAFF}" destId="{E63FEF8F-D972-4A76-ACA4-73C92283DA4A}" srcOrd="0" destOrd="0" presId="urn:microsoft.com/office/officeart/2008/layout/LinedList"/>
    <dgm:cxn modelId="{7EE7EFDE-CE78-4E37-8596-22B7A202FA02}" srcId="{C743F0BE-0C7B-457F-BA40-0D586212DE21}" destId="{53213B2B-C230-4435-BED2-D7021AEBAC70}" srcOrd="0" destOrd="0" parTransId="{AEA87E3C-20AE-470B-BC37-FAD202BC9C6D}" sibTransId="{76D5DB13-A185-4988-8A1D-CD0440A18CEB}"/>
    <dgm:cxn modelId="{DB2289CC-4F21-4254-A152-CBEA128BDEA3}" srcId="{C743F0BE-0C7B-457F-BA40-0D586212DE21}" destId="{5AEF6BCA-B6A3-4EB9-9CD1-E5D3E0CCEAFF}" srcOrd="4" destOrd="0" parTransId="{DB927C9A-3B65-4AA4-B5D7-89E703AF4A09}" sibTransId="{B60787D1-B449-4E7D-85DC-64F0C9493E11}"/>
    <dgm:cxn modelId="{277C7085-8A4B-41ED-A600-6287034C3C72}" type="presParOf" srcId="{2CB6222E-48F1-490C-ADBA-B25F5090B21F}" destId="{65B115CA-0900-4F8B-9F66-57D3BFE4D0B1}" srcOrd="0" destOrd="0" presId="urn:microsoft.com/office/officeart/2008/layout/LinedList"/>
    <dgm:cxn modelId="{4E79A9E6-6FC9-45F1-9514-66BC5C146154}" type="presParOf" srcId="{2CB6222E-48F1-490C-ADBA-B25F5090B21F}" destId="{5F52A45E-748C-463F-9F82-793ED5B65DCD}" srcOrd="1" destOrd="0" presId="urn:microsoft.com/office/officeart/2008/layout/LinedList"/>
    <dgm:cxn modelId="{84650AF2-0F95-4545-9793-8AEABE1C55FD}" type="presParOf" srcId="{5F52A45E-748C-463F-9F82-793ED5B65DCD}" destId="{F5189343-BAA7-4AD0-B1B6-A9A1C4968EA9}" srcOrd="0" destOrd="0" presId="urn:microsoft.com/office/officeart/2008/layout/LinedList"/>
    <dgm:cxn modelId="{F761842F-7C62-48EA-B181-9A932B899CC3}" type="presParOf" srcId="{5F52A45E-748C-463F-9F82-793ED5B65DCD}" destId="{D7C7E8E6-0396-41DC-BDBA-8A29800059C2}" srcOrd="1" destOrd="0" presId="urn:microsoft.com/office/officeart/2008/layout/LinedList"/>
    <dgm:cxn modelId="{5DC359F6-A692-4AE3-B321-AD5B6FE36ACB}" type="presParOf" srcId="{2CB6222E-48F1-490C-ADBA-B25F5090B21F}" destId="{6D8262AE-37EB-43CC-A67C-2257E31B06BE}" srcOrd="2" destOrd="0" presId="urn:microsoft.com/office/officeart/2008/layout/LinedList"/>
    <dgm:cxn modelId="{0E1E761F-D0B7-4191-8685-9F349B3A0F70}" type="presParOf" srcId="{2CB6222E-48F1-490C-ADBA-B25F5090B21F}" destId="{85D84D38-8BBF-4079-B59D-625F36619262}" srcOrd="3" destOrd="0" presId="urn:microsoft.com/office/officeart/2008/layout/LinedList"/>
    <dgm:cxn modelId="{6BAF7568-6322-4965-9831-DA6EFEAA0DA8}" type="presParOf" srcId="{85D84D38-8BBF-4079-B59D-625F36619262}" destId="{E617FE6D-5CF1-477E-9204-EB24D3253C9A}" srcOrd="0" destOrd="0" presId="urn:microsoft.com/office/officeart/2008/layout/LinedList"/>
    <dgm:cxn modelId="{77A0FCBA-B8B3-4FB2-8A41-523CC56EDBB8}" type="presParOf" srcId="{85D84D38-8BBF-4079-B59D-625F36619262}" destId="{1989E0E8-EBBF-429C-BFCE-A72666B49CEE}" srcOrd="1" destOrd="0" presId="urn:microsoft.com/office/officeart/2008/layout/LinedList"/>
    <dgm:cxn modelId="{A4BB09F3-45FD-4276-931F-AB3E43E1AC49}" type="presParOf" srcId="{2CB6222E-48F1-490C-ADBA-B25F5090B21F}" destId="{F9A42FFE-8178-49B8-B6D2-2B80758674CB}" srcOrd="4" destOrd="0" presId="urn:microsoft.com/office/officeart/2008/layout/LinedList"/>
    <dgm:cxn modelId="{7973D7F1-10DE-420B-B6B6-1688441CC33D}" type="presParOf" srcId="{2CB6222E-48F1-490C-ADBA-B25F5090B21F}" destId="{A18ED6CE-79CB-4317-AC33-5D24B7A78264}" srcOrd="5" destOrd="0" presId="urn:microsoft.com/office/officeart/2008/layout/LinedList"/>
    <dgm:cxn modelId="{E1285114-056A-45CB-BFDC-8815536EB4B5}" type="presParOf" srcId="{A18ED6CE-79CB-4317-AC33-5D24B7A78264}" destId="{5B351113-0634-42E9-A10D-CFC2700BCBA5}" srcOrd="0" destOrd="0" presId="urn:microsoft.com/office/officeart/2008/layout/LinedList"/>
    <dgm:cxn modelId="{1F6B3166-369A-456B-B154-8E10EE108B99}" type="presParOf" srcId="{A18ED6CE-79CB-4317-AC33-5D24B7A78264}" destId="{E30EF607-53FE-4CD8-B59E-8E60C41D7DDD}" srcOrd="1" destOrd="0" presId="urn:microsoft.com/office/officeart/2008/layout/LinedList"/>
    <dgm:cxn modelId="{A7C31906-97D1-4D14-B42F-17B104987C52}" type="presParOf" srcId="{2CB6222E-48F1-490C-ADBA-B25F5090B21F}" destId="{72F8AAB4-8E02-4BC7-93CA-114C8C3FABDD}" srcOrd="6" destOrd="0" presId="urn:microsoft.com/office/officeart/2008/layout/LinedList"/>
    <dgm:cxn modelId="{235E8343-08F4-4DF4-8A2D-51FF988FEF42}" type="presParOf" srcId="{2CB6222E-48F1-490C-ADBA-B25F5090B21F}" destId="{F504C263-BCCB-45F2-BA31-F8265B489259}" srcOrd="7" destOrd="0" presId="urn:microsoft.com/office/officeart/2008/layout/LinedList"/>
    <dgm:cxn modelId="{B4EA6F12-9F74-476F-8444-008915B2F477}" type="presParOf" srcId="{F504C263-BCCB-45F2-BA31-F8265B489259}" destId="{A8440242-C41D-4BBA-BC59-15A7A86A792C}" srcOrd="0" destOrd="0" presId="urn:microsoft.com/office/officeart/2008/layout/LinedList"/>
    <dgm:cxn modelId="{3AE0B941-DE5B-48FF-B91F-C32C5005626F}" type="presParOf" srcId="{F504C263-BCCB-45F2-BA31-F8265B489259}" destId="{FED8D47A-9CA1-4464-AC69-F37F28820973}" srcOrd="1" destOrd="0" presId="urn:microsoft.com/office/officeart/2008/layout/LinedList"/>
    <dgm:cxn modelId="{98F31722-9927-4835-913E-A4762957A7D7}" type="presParOf" srcId="{2CB6222E-48F1-490C-ADBA-B25F5090B21F}" destId="{DB7AABD1-13C2-4FE5-A19D-2EEE843600A6}" srcOrd="8" destOrd="0" presId="urn:microsoft.com/office/officeart/2008/layout/LinedList"/>
    <dgm:cxn modelId="{B5F45846-89C6-4996-AE51-8FA2E7ED7AC0}" type="presParOf" srcId="{2CB6222E-48F1-490C-ADBA-B25F5090B21F}" destId="{0BFB519A-0A1D-430F-A86E-D5FD07F16B6E}" srcOrd="9" destOrd="0" presId="urn:microsoft.com/office/officeart/2008/layout/LinedList"/>
    <dgm:cxn modelId="{E3612DFA-FC4A-40A5-AB05-B1212BC1E222}" type="presParOf" srcId="{0BFB519A-0A1D-430F-A86E-D5FD07F16B6E}" destId="{E63FEF8F-D972-4A76-ACA4-73C92283DA4A}" srcOrd="0" destOrd="0" presId="urn:microsoft.com/office/officeart/2008/layout/LinedList"/>
    <dgm:cxn modelId="{F67BDD98-753B-41F8-82DA-3DE64DC4D963}" type="presParOf" srcId="{0BFB519A-0A1D-430F-A86E-D5FD07F16B6E}" destId="{FB7A8E4A-2B19-4742-B371-2511BEFF368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B115CA-0900-4F8B-9F66-57D3BFE4D0B1}">
      <dsp:nvSpPr>
        <dsp:cNvPr id="0" name=""/>
        <dsp:cNvSpPr/>
      </dsp:nvSpPr>
      <dsp:spPr>
        <a:xfrm>
          <a:off x="0" y="76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5189343-BAA7-4AD0-B1B6-A9A1C4968EA9}">
      <dsp:nvSpPr>
        <dsp:cNvPr id="0" name=""/>
        <dsp:cNvSpPr/>
      </dsp:nvSpPr>
      <dsp:spPr>
        <a:xfrm>
          <a:off x="0" y="764"/>
          <a:ext cx="6561436" cy="458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err="1" smtClean="0">
              <a:latin typeface="Arial" pitchFamily="34" charset="0"/>
              <a:cs typeface="Arial" pitchFamily="34" charset="0"/>
            </a:rPr>
            <a:t>Jo</a:t>
          </a: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 7. 37-39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764"/>
        <a:ext cx="6561436" cy="458760"/>
      </dsp:txXfrm>
    </dsp:sp>
    <dsp:sp modelId="{6D8262AE-37EB-43CC-A67C-2257E31B06BE}">
      <dsp:nvSpPr>
        <dsp:cNvPr id="0" name=""/>
        <dsp:cNvSpPr/>
      </dsp:nvSpPr>
      <dsp:spPr>
        <a:xfrm>
          <a:off x="0" y="45952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617FE6D-5CF1-477E-9204-EB24D3253C9A}">
      <dsp:nvSpPr>
        <dsp:cNvPr id="0" name=""/>
        <dsp:cNvSpPr/>
      </dsp:nvSpPr>
      <dsp:spPr>
        <a:xfrm>
          <a:off x="0" y="459524"/>
          <a:ext cx="6561436" cy="675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37. E no último dia, o grande dia da festa, Jesus pôs-se em pé, e clamou, dizendo: Se alguém tem sede, venha a mim, e beba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459524"/>
        <a:ext cx="6561436" cy="675760"/>
      </dsp:txXfrm>
    </dsp:sp>
    <dsp:sp modelId="{F9A42FFE-8178-49B8-B6D2-2B80758674CB}">
      <dsp:nvSpPr>
        <dsp:cNvPr id="0" name=""/>
        <dsp:cNvSpPr/>
      </dsp:nvSpPr>
      <dsp:spPr>
        <a:xfrm>
          <a:off x="0" y="113528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B351113-0634-42E9-A10D-CFC2700BCBA5}">
      <dsp:nvSpPr>
        <dsp:cNvPr id="0" name=""/>
        <dsp:cNvSpPr/>
      </dsp:nvSpPr>
      <dsp:spPr>
        <a:xfrm>
          <a:off x="0" y="1135284"/>
          <a:ext cx="6561436" cy="675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38. Quem crê em mim, como diz a Escritura, rios de água viva correrão do seu ventre.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1135284"/>
        <a:ext cx="6561436" cy="675760"/>
      </dsp:txXfrm>
    </dsp:sp>
    <dsp:sp modelId="{72F8AAB4-8E02-4BC7-93CA-114C8C3FABDD}">
      <dsp:nvSpPr>
        <dsp:cNvPr id="0" name=""/>
        <dsp:cNvSpPr/>
      </dsp:nvSpPr>
      <dsp:spPr>
        <a:xfrm>
          <a:off x="0" y="181104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8440242-C41D-4BBA-BC59-15A7A86A792C}">
      <dsp:nvSpPr>
        <dsp:cNvPr id="0" name=""/>
        <dsp:cNvSpPr/>
      </dsp:nvSpPr>
      <dsp:spPr>
        <a:xfrm>
          <a:off x="0" y="1811045"/>
          <a:ext cx="6561436" cy="675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39. E isto disse ele do Espírito que haviam de receber os que nele cressem; porque o Espírito Santo ainda não fora dado, por ainda Jesus não ter sido glorificado.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1811045"/>
        <a:ext cx="6561436" cy="675760"/>
      </dsp:txXfrm>
    </dsp:sp>
    <dsp:sp modelId="{DB7AABD1-13C2-4FE5-A19D-2EEE843600A6}">
      <dsp:nvSpPr>
        <dsp:cNvPr id="0" name=""/>
        <dsp:cNvSpPr/>
      </dsp:nvSpPr>
      <dsp:spPr>
        <a:xfrm>
          <a:off x="0" y="248680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63FEF8F-D972-4A76-ACA4-73C92283DA4A}">
      <dsp:nvSpPr>
        <dsp:cNvPr id="0" name=""/>
        <dsp:cNvSpPr/>
      </dsp:nvSpPr>
      <dsp:spPr>
        <a:xfrm>
          <a:off x="0" y="2486805"/>
          <a:ext cx="6561436" cy="675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486805"/>
        <a:ext cx="6561436" cy="675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03/08/2022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03/08/2022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03/08/2022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03/08/2022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6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11" Type="http://schemas.openxmlformats.org/officeDocument/2006/relationships/image" Target="../media/image35.JPG"/><Relationship Id="rId5" Type="http://schemas.openxmlformats.org/officeDocument/2006/relationships/image" Target="../media/image30.jpeg"/><Relationship Id="rId10" Type="http://schemas.openxmlformats.org/officeDocument/2006/relationships/image" Target="../media/image34.png"/><Relationship Id="rId4" Type="http://schemas.openxmlformats.org/officeDocument/2006/relationships/image" Target="../media/image29.gif"/><Relationship Id="rId9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hyperlink" Target="https://www.facebook.com/mefassessoriacontabeis" TargetMode="External"/><Relationship Id="rId7" Type="http://schemas.microsoft.com/office/2007/relationships/hdphoto" Target="../media/hdphoto3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openxmlformats.org/officeDocument/2006/relationships/image" Target="../media/image41.png"/><Relationship Id="rId4" Type="http://schemas.openxmlformats.org/officeDocument/2006/relationships/image" Target="../media/image38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RIOS DE ÁGUA VIVA - A FONTE QUE NASCE PARA A VIDA ETER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276" y="741405"/>
            <a:ext cx="7006281" cy="55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287478" y="5018575"/>
            <a:ext cx="6264876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Revista Betel Jovens Conectar+ </a:t>
            </a:r>
            <a:r>
              <a:rPr lang="pt-BR" altLang="pt-BR" sz="2100" dirty="0">
                <a:solidFill>
                  <a:schemeClr val="bg1"/>
                </a:solidFill>
                <a:latin typeface="Arial Black" pitchFamily="34" charset="0"/>
              </a:rPr>
              <a:t>3</a:t>
            </a:r>
            <a:r>
              <a:rPr kumimoji="0" lang="pt-BR" altLang="pt-BR" sz="2100" i="0" u="none" strike="noStrike" normalizeH="0" baseline="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trimestre </a:t>
            </a:r>
            <a:r>
              <a:rPr kumimoji="0" lang="pt-BR" altLang="pt-BR" sz="2100" i="0" u="none" strike="noStrike" normalizeH="0" baseline="0" dirty="0" smtClean="0">
                <a:solidFill>
                  <a:schemeClr val="bg1"/>
                </a:solidFill>
                <a:latin typeface="Arial Black" pitchFamily="34" charset="0"/>
              </a:rPr>
              <a:t>2022</a:t>
            </a:r>
            <a:endParaRPr kumimoji="0" lang="pt-BR" altLang="pt-BR" sz="2100" i="0" u="none" strike="noStrike" normalizeH="0" baseline="0" dirty="0">
              <a:solidFill>
                <a:schemeClr val="bg1"/>
              </a:solidFill>
              <a:latin typeface="Arial Black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933" y="1334530"/>
            <a:ext cx="6737336" cy="375568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="" xmlns:a16="http://schemas.microsoft.com/office/drawing/2014/main" id="{DC0E1208-0B30-4396-AE7C-AEBFFAEE66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873049" y="5750813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  <a:endParaRPr lang="pt-BR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010058" y="1394825"/>
            <a:ext cx="66670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REPRESENTAÇÕES </a:t>
            </a:r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DO ESPÍRITO SANTO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AutoShape 2" descr="Espirito Santo de Deus: O que é e Por Que nós precisamos Dele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619513"/>
            <a:ext cx="3893322" cy="59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=""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3506">
            <a:off x="558090" y="607521"/>
            <a:ext cx="483486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=""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=""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=""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=""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=""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99128"/>
            <a:ext cx="7766893" cy="127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de cantos arredondados 6"/>
          <p:cNvSpPr/>
          <p:nvPr/>
        </p:nvSpPr>
        <p:spPr>
          <a:xfrm>
            <a:off x="311740" y="3169201"/>
            <a:ext cx="2592098" cy="346548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pt-BR" sz="1400" b="1" dirty="0">
                <a:solidFill>
                  <a:schemeClr val="tx1"/>
                </a:solidFill>
                <a:latin typeface="Arial Black" pitchFamily="34" charset="0"/>
              </a:rPr>
              <a:t>"E, sendo Jesus batizado, saiu logo da água, e eis que se lhe abriram os céus e viu o Espírito de Deus, descendo como pomba e vindo sobre ele." </a:t>
            </a:r>
            <a:r>
              <a:rPr lang="pt-BR" sz="1400" b="1" dirty="0" err="1">
                <a:solidFill>
                  <a:schemeClr val="tx1"/>
                </a:solidFill>
                <a:latin typeface="Arial Black" pitchFamily="34" charset="0"/>
              </a:rPr>
              <a:t>Mt</a:t>
            </a:r>
            <a:r>
              <a:rPr lang="pt-BR" sz="1400" b="1" dirty="0">
                <a:solidFill>
                  <a:schemeClr val="tx1"/>
                </a:solidFill>
                <a:latin typeface="Arial Black" pitchFamily="34" charset="0"/>
              </a:rPr>
              <a:t> 3.16</a:t>
            </a:r>
            <a:endParaRPr lang="pt-BR" sz="14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138616" y="3169201"/>
            <a:ext cx="2627305" cy="34589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1600" b="1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Através dos símbolos que representam o Espírito Santo conhecemos mais a respeito de Sua personalidade e ação no homem.</a:t>
            </a:r>
            <a:endParaRPr lang="pt-BR" sz="1600" b="1" dirty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32706" y="3169201"/>
            <a:ext cx="2618339" cy="336268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ü"/>
            </a:pP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Saber sobre os títulos atribuídos ao Espírito Santo;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Compreender as verdades dos símbolos do Espírito Santo;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Conhecer os aspectos da simbologia do Espírito Santo.</a:t>
            </a:r>
            <a:endParaRPr lang="pt-B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88239" y="2707535"/>
            <a:ext cx="2091962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2098675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327245" y="2679579"/>
            <a:ext cx="2139881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98875" y="2707535"/>
            <a:ext cx="2184893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57" y="2064121"/>
            <a:ext cx="575928" cy="57568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63" y="1989824"/>
            <a:ext cx="860646" cy="613866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=""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003" y="299129"/>
            <a:ext cx="7759754" cy="1246905"/>
          </a:xfrm>
          <a:noFill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– </a:t>
            </a:r>
            <a:r>
              <a:rPr lang="pt-B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 </a:t>
            </a: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REPRESENTAÇÕES DO ESPÍRITO SANTO</a:t>
            </a:r>
          </a:p>
          <a:p>
            <a:pPr marL="0" indent="0" algn="ctr">
              <a:buNone/>
            </a:pPr>
            <a:endParaRPr lang="pt-BR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0000"/>
          <a:stretch/>
        </p:blipFill>
        <p:spPr bwMode="auto">
          <a:xfrm>
            <a:off x="8751045" y="299128"/>
            <a:ext cx="2838509" cy="141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742" y="2169303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097632" y="2707535"/>
            <a:ext cx="2410660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097632" y="3220026"/>
            <a:ext cx="2491922" cy="3259887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Oremos para as pessoas </a:t>
            </a:r>
            <a:r>
              <a:rPr lang="pt-B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venhamos entender as verdades espirituais dos símbolos do Espírito Santo.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AFDBC0CC-8AA0-4FA7-BEF4-2326FBBABBB4}"/>
              </a:ext>
            </a:extLst>
          </p:cNvPr>
          <p:cNvSpPr txBox="1"/>
          <p:nvPr/>
        </p:nvSpPr>
        <p:spPr>
          <a:xfrm>
            <a:off x="10039128" y="3240737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8378453" y="1758582"/>
            <a:ext cx="2893228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itchFamily="34" charset="0"/>
                <a:cs typeface="Arial" pitchFamily="34" charset="0"/>
              </a:rPr>
              <a:t>Texto de Referência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1400" b="1" dirty="0" err="1">
                <a:latin typeface="Arial" pitchFamily="34" charset="0"/>
                <a:cs typeface="Arial" pitchFamily="34" charset="0"/>
              </a:rPr>
              <a:t>Jo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 7.37-39</a:t>
            </a:r>
            <a:endParaRPr lang="pt-BR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364" y="197708"/>
            <a:ext cx="3175686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sz="4400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=""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40757501"/>
              </p:ext>
            </p:extLst>
          </p:nvPr>
        </p:nvGraphicFramePr>
        <p:xfrm>
          <a:off x="5214554" y="1581665"/>
          <a:ext cx="6561436" cy="316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71" y="1285101"/>
            <a:ext cx="4305300" cy="39787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="" xmlns:a16="http://schemas.microsoft.com/office/drawing/2014/main" id="{2B566528-1B12-4246-9431-5C2D7D0811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</a:t>
            </a: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175888" y="1158813"/>
            <a:ext cx="5043401" cy="445147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Falar sobre os símbolos do Espírito Santo é ampliar a nossa visão acerca de Sua função e propósito, pois Deus, quando estabeleceu tais representações, objetivava comunicar, de maneira clara, ao homem acerca do Espírito Santo.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="" xmlns:a16="http://schemas.microsoft.com/office/drawing/2014/main" id="{828A5161-06F1-46CF-8AD7-844680A59E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="" xmlns:a16="http://schemas.microsoft.com/office/drawing/2014/main" id="{D3F51FEB-38FB-4F6C-9F7B-2F2AFAB654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="" xmlns:a16="http://schemas.microsoft.com/office/drawing/2014/main" id="{1E547BA6-BAE0-43BB-A7CA-60F69CE252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="" xmlns:a16="http://schemas.microsoft.com/office/drawing/2014/main" id="{5995D10D-E9C9-47DB-AE7E-801FEF38F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="" xmlns:a16="http://schemas.microsoft.com/office/drawing/2014/main" id="{CC1A72C6-3DE4-4EC3-9AD5-9E0D40D8CE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="" xmlns:a16="http://schemas.microsoft.com/office/drawing/2014/main" id="{0B0DA1F1-C391-4EDF-9FE0-23E86E1377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191467" y="3350561"/>
            <a:ext cx="799070" cy="576072"/>
          </a:xfrm>
          <a:prstGeom prst="leftRightArrow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54" y="1725379"/>
            <a:ext cx="4583954" cy="3982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425514" y="1802551"/>
            <a:ext cx="523926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Arial Black" pitchFamily="34" charset="0"/>
              </a:rPr>
              <a:t>"Cada símbolo e </a:t>
            </a:r>
            <a:r>
              <a:rPr lang="pt-BR" sz="2400" dirty="0" smtClean="0">
                <a:latin typeface="Arial Black" pitchFamily="34" charset="0"/>
              </a:rPr>
              <a:t>título </a:t>
            </a:r>
            <a:r>
              <a:rPr lang="pt-BR" sz="2400" dirty="0">
                <a:latin typeface="Arial Black" pitchFamily="34" charset="0"/>
              </a:rPr>
              <a:t>atribuído ao Espírito Santo revelam verdades e profundidades teológicas a respeito da Terceira Pessoa da Trindade".</a:t>
            </a:r>
            <a:endParaRPr lang="pt-BR" sz="3600" b="1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1802551"/>
            <a:ext cx="5512057" cy="37085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69" y="251468"/>
            <a:ext cx="9403495" cy="85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54" y="390764"/>
            <a:ext cx="9428209" cy="5718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700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1 - OS TÍTULOS DO ESPÍRITO SANTO</a:t>
            </a:r>
            <a:endParaRPr lang="pt-BR" sz="2700" dirty="0"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593892"/>
            <a:ext cx="5727356" cy="436206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Novo Testamento apresenta vários títulos concedidos ao Espírito Santo, objetivando conectar o título a uma função específica no Seu relacionamento com o homem. Veremos abaixo alguns destes títulos e sua efetividade na vida dos discípulos.</a:t>
            </a:r>
            <a:endParaRPr lang="pt-B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60" y="1747151"/>
            <a:ext cx="4790002" cy="3905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37" y="245633"/>
            <a:ext cx="80835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152" y="1265806"/>
            <a:ext cx="5453449" cy="540951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 O Espírito da Verdade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93" y="1238306"/>
            <a:ext cx="5313405" cy="639762"/>
          </a:xfrm>
        </p:spPr>
        <p:txBody>
          <a:bodyPr>
            <a:noAutofit/>
          </a:bodyPr>
          <a:lstStyle/>
          <a:p>
            <a:r>
              <a:rPr lang="pt-BR" sz="2000" dirty="0">
                <a:solidFill>
                  <a:srgbClr val="222222"/>
                </a:solidFill>
                <a:latin typeface="Georgia" panose="02040502050405020303" pitchFamily="18" charset="0"/>
              </a:rPr>
              <a:t>1.2. O Consolador</a:t>
            </a:r>
            <a:endParaRPr lang="pt-BR" sz="2000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62937" y="376107"/>
            <a:ext cx="7916090" cy="593125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pt-BR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1 - OS TÍTULOS DO ESPÍRITO SANTO</a:t>
            </a:r>
            <a:endParaRPr lang="pt-BR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06860" y="1976922"/>
            <a:ext cx="5552305" cy="37856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Este é um dos termos mais usados por Jesus, quando ele faz alusão ao Espírito Santo.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Quando lemos o título Espírito da Verdade (</a:t>
            </a:r>
            <a:r>
              <a:rPr lang="pt-B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Jo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14.17), fica claro que uma das funções do Espírito Santo é revelar a verdade de Deus ao nosso coração; a verdade que liberta e nos faz testemunhas de Cristo.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128945" y="2062751"/>
            <a:ext cx="5671753" cy="325550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Outro título dado ao Espírito Santo no Novo Testamento é o de Consolador.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Não precisamos temer as perseguições e as adversidades, pois o Consolador estará ao nosso lado para nos fazer triunfar,</a:t>
            </a:r>
            <a:endParaRPr lang="pt-BR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6227805" y="1672176"/>
            <a:ext cx="5696464" cy="3048106"/>
          </a:xfrm>
        </p:spPr>
        <p:txBody>
          <a:bodyPr>
            <a:noAutofit/>
          </a:bodyPr>
          <a:lstStyle/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"Quando fixamos o olhar no Espírito Santo, ele toma o pincel da fé, mergulha-o na tinta da Palavra de Deus e desenha belos quadros sobre a tela do nosso coração".</a:t>
            </a: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err="1">
                <a:latin typeface="Arial Black" pitchFamily="34" charset="0"/>
                <a:ea typeface="Calibri"/>
                <a:cs typeface="Times New Roman"/>
              </a:rPr>
              <a:t>Dr.Paul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 </a:t>
            </a:r>
            <a:r>
              <a:rPr lang="pt-BR" sz="2400" dirty="0" err="1">
                <a:latin typeface="Arial Black" pitchFamily="34" charset="0"/>
                <a:ea typeface="Calibri"/>
                <a:cs typeface="Times New Roman"/>
              </a:rPr>
              <a:t>Yonggj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 Cho</a:t>
            </a:r>
          </a:p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79" y="1078127"/>
            <a:ext cx="5012146" cy="39881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07" y="493455"/>
            <a:ext cx="8793419" cy="717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857" y="467920"/>
            <a:ext cx="8870840" cy="86709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2 - OS SÍMBOLOS DO ESPÍRITO SANTO</a:t>
            </a:r>
            <a:endParaRPr lang="pt-BR" sz="2800" dirty="0"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590270" y="1586133"/>
            <a:ext cx="5235145" cy="390183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Percebemos vários símbolos do Espírito Santo na Bíblia, tais como azeite, pomba, fogo, vento, água e selo. Embora tais símbolos mostrem verdades acerca do Espírito Santo, o Espírito Santo não é limitado por nenhuma delas.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470" y="3305042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08" y="1610846"/>
            <a:ext cx="4396708" cy="4176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02" y="159822"/>
            <a:ext cx="9188835" cy="989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005384" y="1149178"/>
            <a:ext cx="5931243" cy="63976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O fogo do Espírito Santo</a:t>
            </a:r>
            <a:endParaRPr lang="pt-BR" sz="20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245656"/>
            <a:ext cx="8989520" cy="768242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2 - ESPÍRITO SANTO </a:t>
            </a:r>
            <a:r>
              <a:rPr lang="pt-BR" sz="2800" dirty="0">
                <a:solidFill>
                  <a:schemeClr val="tx1"/>
                </a:solidFill>
                <a:effectLst/>
              </a:rPr>
              <a:t>CONSOLAOS SÍMBOLOS DO ESPÍRITO SANTO </a:t>
            </a:r>
            <a:r>
              <a:rPr lang="pt-BR" sz="2800" dirty="0">
                <a:solidFill>
                  <a:schemeClr val="tx1"/>
                </a:solidFill>
                <a:effectLst/>
              </a:rPr>
              <a:t>E INSTRUI</a:t>
            </a:r>
          </a:p>
        </p:txBody>
      </p:sp>
      <p:sp>
        <p:nvSpPr>
          <p:cNvPr id="8" name="Retângulo 7"/>
          <p:cNvSpPr/>
          <p:nvPr/>
        </p:nvSpPr>
        <p:spPr>
          <a:xfrm>
            <a:off x="280086" y="1838412"/>
            <a:ext cx="5366952" cy="465197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Quando Jesus foi batizado, o texto é claro ao dizer que o Espírito Santo Se fez presente como uma pomba (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Mt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3.16). O Espírito Santo transmite paz aos discípulos em momentos de tribulação, produz paciência nos momentos de tormenta, mas não habita onde existe pecado.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venhamos, a cada dia, usufruir desta presença maravilhosa do Espírito Santo</a:t>
            </a:r>
            <a:r>
              <a:rPr 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877888"/>
            <a:ext cx="5733534" cy="424731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Não foi sem propósito que o Espírito Santo tem como símbolo o fogo e que o batismo com o Espírito Santo é com fogo (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Lc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3.16). O fogo ilustra a limpeza, além de aquecer e iluminar.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Espírito Santo tem um papel preponderante na igreja, santificando-a na Palavra para o arrebatamento; além disto, ilumina a nossa mente para compreender as grandezas e os mistérios de Deus. 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0085" y="1248032"/>
            <a:ext cx="5811795" cy="540908"/>
          </a:xfrm>
        </p:spPr>
        <p:txBody>
          <a:bodyPr/>
          <a:lstStyle/>
          <a:p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O Espírito Santo como pomba</a:t>
            </a:r>
            <a:endParaRPr lang="pt-B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60" y="282404"/>
            <a:ext cx="904055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704" y="282404"/>
            <a:ext cx="8896865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 smtClean="0">
                <a:solidFill>
                  <a:schemeClr val="tx1"/>
                </a:solidFill>
                <a:effectLst/>
              </a:rPr>
              <a:t>3 </a:t>
            </a:r>
            <a:r>
              <a:rPr lang="pt-BR" sz="2800" dirty="0">
                <a:solidFill>
                  <a:schemeClr val="tx1"/>
                </a:solidFill>
                <a:effectLst/>
              </a:rPr>
              <a:t>- REPRESENTAÇÕES DO ESPÍRITO SANTO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=""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0711" y="1711842"/>
            <a:ext cx="5655275" cy="3515066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sz="2000" b="1" dirty="0" smtClean="0">
                <a:solidFill>
                  <a:schemeClr val="tx1"/>
                </a:solidFill>
                <a:latin typeface="Arial Black" pitchFamily="34" charset="0"/>
                <a:ea typeface="Times New Roman"/>
              </a:rPr>
              <a:t>A </a:t>
            </a:r>
            <a:r>
              <a:rPr lang="pt-BR" sz="2000" b="1" dirty="0">
                <a:solidFill>
                  <a:schemeClr val="tx1"/>
                </a:solidFill>
                <a:latin typeface="Arial Black" pitchFamily="34" charset="0"/>
                <a:ea typeface="Times New Roman"/>
              </a:rPr>
              <a:t>Bíblia usa algumas representações acerca do Espírito Santo para expressar uma verdade acerca de Seu caráter e atuação. Tanto no AT como no NT observamos o Espírito sendo comparado com água, vento, óleo, e etc</a:t>
            </a:r>
            <a:r>
              <a:rPr lang="pt-BR" sz="2000" b="1" dirty="0" smtClean="0">
                <a:solidFill>
                  <a:schemeClr val="tx1"/>
                </a:solidFill>
                <a:latin typeface="Arial Black" pitchFamily="34" charset="0"/>
                <a:ea typeface="Times New Roman"/>
              </a:rPr>
              <a:t>.</a:t>
            </a:r>
            <a:endParaRPr lang="pt-BR" sz="2000" b="1" dirty="0">
              <a:solidFill>
                <a:schemeClr val="tx1"/>
              </a:solidFill>
              <a:latin typeface="Arial Black" pitchFamily="34" charset="0"/>
              <a:ea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60" y="1421028"/>
            <a:ext cx="4925756" cy="45472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59" y="176743"/>
            <a:ext cx="8608068" cy="873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82" y="269724"/>
            <a:ext cx="7963912" cy="5705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3 - REPRESENTAÇÕES DO ESPÍRITO SANTO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84935" y="1659517"/>
            <a:ext cx="5609968" cy="424731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Jesus, em uma de Suas alusões ao Espírito Santo, fala que rios de água viva correriam do interior daqueles que cressem em Cristo (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7.38-39). Sua presença nos faz descansar; trazendo alento e renovo para os corações sedentos e cansados.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venhamos beber da fonte do próprio Deus e assim viver uma vida na plenitude do Espírito Santo de Deus.</a:t>
            </a:r>
            <a:endParaRPr lang="pt-BR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093332" y="1631847"/>
            <a:ext cx="5679989" cy="419031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 duas ocasiões, vemos o vento mostrando verdade a respeito do Espírito.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Quando o homem vive no Espírito, tem a vida movida por Sua vontade, pois o Espírito o conduz para onde quer, ao mesmo tempo em que é invisível, Ele é impetuoso em Sua ação, na qual podemos sentir Sua presença maravilhosa; trazendo consigo o frescor e o refrigério</a:t>
            </a:r>
            <a:r>
              <a:rPr 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2" y="1231737"/>
            <a:ext cx="52586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3.1. O Espírito Santo como água</a:t>
            </a:r>
            <a:endParaRPr lang="pt-BR" sz="2000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481235" y="1071639"/>
            <a:ext cx="49041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3.2.O vento do Espírito</a:t>
            </a:r>
            <a:endParaRPr lang="pt-BR" sz="2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69" y="6326881"/>
            <a:ext cx="6193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06 </a:t>
            </a:r>
            <a:r>
              <a:rPr lang="pt-BR" dirty="0"/>
              <a:t>3</a:t>
            </a:r>
            <a:r>
              <a:rPr lang="pt-BR" dirty="0" smtClean="0"/>
              <a:t>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6175893" y="1445741"/>
            <a:ext cx="5056398" cy="390183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Espírito Santo foi prometido por Jesus e, através dos títulos concedidos a Ele e de Seus símbolos, somos capazes de compreender as grandes verdades que Deus revelou ao homem</a:t>
            </a:r>
            <a:r>
              <a:rPr lang="pt-B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47" y="1778738"/>
            <a:ext cx="4572000" cy="4324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</a:t>
            </a:r>
            <a:r>
              <a:rPr lang="en-US" b="1" dirty="0" smtClean="0"/>
              <a:t>2º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=""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=""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479442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=""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=""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933652"/>
            <a:ext cx="2449781" cy="367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=""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=""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=""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=""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=""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=""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=""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https://www.instagram.com/mefassessoriacontabeis/</a:t>
            </a:r>
            <a:endParaRPr lang="pt-BR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sz="1600" b="1" dirty="0" smtClean="0">
              <a:solidFill>
                <a:schemeClr val="bg1"/>
              </a:solidFill>
              <a:hlinkClick r:id="rId3"/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3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5763</TotalTime>
  <Words>1067</Words>
  <Application>Microsoft Office PowerPoint</Application>
  <PresentationFormat>Personalizar</PresentationFormat>
  <Paragraphs>76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1 - OS TÍTULOS DO ESPÍRITO SANTO</vt:lpstr>
      <vt:lpstr>1 - OS TÍTULOS DO ESPÍRITO SANTO</vt:lpstr>
      <vt:lpstr>Apresentação do PowerPoint</vt:lpstr>
      <vt:lpstr>2 - OS SÍMBOLOS DO ESPÍRITO SANTO</vt:lpstr>
      <vt:lpstr>2 - ESPÍRITO SANTO CONSOLAOS SÍMBOLOS DO ESPÍRITO SANTO E INSTRUI</vt:lpstr>
      <vt:lpstr>3 - REPRESENTAÇÕES DO ESPÍRITO SANTO</vt:lpstr>
      <vt:lpstr>3 - REPRESENTAÇÕES DO ESPÍRITO SANTO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245</cp:revision>
  <dcterms:created xsi:type="dcterms:W3CDTF">2021-10-01T12:08:12Z</dcterms:created>
  <dcterms:modified xsi:type="dcterms:W3CDTF">2022-08-04T00:29:47Z</dcterms:modified>
</cp:coreProperties>
</file>