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5" autoAdjust="0"/>
    <p:restoredTop sz="99822" autoAdjust="0"/>
  </p:normalViewPr>
  <p:slideViewPr>
    <p:cSldViewPr snapToGrid="0">
      <p:cViewPr>
        <p:scale>
          <a:sx n="77" d="100"/>
          <a:sy n="77" d="100"/>
        </p:scale>
        <p:origin x="-204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3213B2B-C230-4435-BED2-D7021AEBAC70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Mc 1. 9-13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AEA87E3C-20AE-470B-BC37-FAD202BC9C6D}" type="parTrans" cxnId="{7EE7EFDE-CE78-4E37-8596-22B7A202FA02}">
      <dgm:prSet/>
      <dgm:spPr/>
      <dgm:t>
        <a:bodyPr/>
        <a:lstStyle/>
        <a:p>
          <a:endParaRPr lang="pt-BR"/>
        </a:p>
      </dgm:t>
    </dgm:pt>
    <dgm:pt modelId="{76D5DB13-A185-4988-8A1D-CD0440A18CEB}" type="sibTrans" cxnId="{7EE7EFDE-CE78-4E37-8596-22B7A202FA02}">
      <dgm:prSet/>
      <dgm:spPr/>
      <dgm:t>
        <a:bodyPr/>
        <a:lstStyle/>
        <a:p>
          <a:endParaRPr lang="pt-BR"/>
        </a:p>
      </dgm:t>
    </dgm:pt>
    <dgm:pt modelId="{F422B2BA-3B99-443C-A554-9D57F3B328AB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9. E aconteceu naqueles dias que Jesus, tendo ido de Nazaré da </a:t>
          </a:r>
          <a:r>
            <a:rPr lang="pt-BR" sz="1200" b="1" dirty="0" err="1" smtClean="0">
              <a:latin typeface="Arial" pitchFamily="34" charset="0"/>
              <a:cs typeface="Arial" pitchFamily="34" charset="0"/>
            </a:rPr>
            <a:t>Galiléia</a:t>
          </a:r>
          <a:r>
            <a:rPr lang="pt-BR" sz="1200" b="1" dirty="0" smtClean="0">
              <a:latin typeface="Arial" pitchFamily="34" charset="0"/>
              <a:cs typeface="Arial" pitchFamily="34" charset="0"/>
            </a:rPr>
            <a:t>, foi batizado por João, no Jordão.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BA449E96-323E-4BB6-BB42-66D6F2FAE412}" type="parTrans" cxnId="{3243DB71-BC1F-484E-B1A3-E1D217C72FFF}">
      <dgm:prSet/>
      <dgm:spPr/>
      <dgm:t>
        <a:bodyPr/>
        <a:lstStyle/>
        <a:p>
          <a:endParaRPr lang="pt-BR"/>
        </a:p>
      </dgm:t>
    </dgm:pt>
    <dgm:pt modelId="{CB05AB84-98A7-499A-A967-D81A97B0980A}" type="sibTrans" cxnId="{3243DB71-BC1F-484E-B1A3-E1D217C72FFF}">
      <dgm:prSet/>
      <dgm:spPr/>
      <dgm:t>
        <a:bodyPr/>
        <a:lstStyle/>
        <a:p>
          <a:endParaRPr lang="pt-BR"/>
        </a:p>
      </dgm:t>
    </dgm:pt>
    <dgm:pt modelId="{2F74D952-A67F-4721-8EB3-4698947207A2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10. E, logo que saiu da água, viu os céus abertos, e o Espírito, que como pomba descia sobre ele.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C244965C-FAB9-4CE2-8C6E-F46240C5D711}" type="parTrans" cxnId="{1058FA8D-A80B-424A-AC80-495E1569B7F5}">
      <dgm:prSet/>
      <dgm:spPr/>
      <dgm:t>
        <a:bodyPr/>
        <a:lstStyle/>
        <a:p>
          <a:endParaRPr lang="pt-BR"/>
        </a:p>
      </dgm:t>
    </dgm:pt>
    <dgm:pt modelId="{B2217ACB-11ED-4146-A172-1C31255F6947}" type="sibTrans" cxnId="{1058FA8D-A80B-424A-AC80-495E1569B7F5}">
      <dgm:prSet/>
      <dgm:spPr/>
      <dgm:t>
        <a:bodyPr/>
        <a:lstStyle/>
        <a:p>
          <a:endParaRPr lang="pt-BR"/>
        </a:p>
      </dgm:t>
    </dgm:pt>
    <dgm:pt modelId="{A29F5858-67D9-49FB-9973-A029EEA0167B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11. E ouviu-se uma voz dos céus, que dizia: Tu és o meu Filho amado em quem me comprazo.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7919FA43-F9E3-4AB3-BBC9-3CE846AB1C1B}" type="parTrans" cxnId="{BF601F58-92BE-4DC2-8454-6FEC039A6027}">
      <dgm:prSet/>
      <dgm:spPr/>
      <dgm:t>
        <a:bodyPr/>
        <a:lstStyle/>
        <a:p>
          <a:endParaRPr lang="pt-BR"/>
        </a:p>
      </dgm:t>
    </dgm:pt>
    <dgm:pt modelId="{622D60B6-9FD3-4693-A470-EF0827C3859F}" type="sibTrans" cxnId="{BF601F58-92BE-4DC2-8454-6FEC039A6027}">
      <dgm:prSet/>
      <dgm:spPr/>
      <dgm:t>
        <a:bodyPr/>
        <a:lstStyle/>
        <a:p>
          <a:endParaRPr lang="pt-BR"/>
        </a:p>
      </dgm:t>
    </dgm:pt>
    <dgm:pt modelId="{9BAF519F-2F41-4DEB-A80D-141FFE112BBC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12. E logo o Espírito o impeliu para o deserto.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C2137744-0D6C-4D44-99EC-2F4CE28D8FD9}" type="parTrans" cxnId="{B20A5319-A577-47EE-B8D0-22075ADCF3DE}">
      <dgm:prSet/>
      <dgm:spPr/>
      <dgm:t>
        <a:bodyPr/>
        <a:lstStyle/>
        <a:p>
          <a:endParaRPr lang="pt-BR"/>
        </a:p>
      </dgm:t>
    </dgm:pt>
    <dgm:pt modelId="{01A46194-55CC-42A2-9F09-E3C437690D01}" type="sibTrans" cxnId="{B20A5319-A577-47EE-B8D0-22075ADCF3DE}">
      <dgm:prSet/>
      <dgm:spPr/>
      <dgm:t>
        <a:bodyPr/>
        <a:lstStyle/>
        <a:p>
          <a:endParaRPr lang="pt-BR"/>
        </a:p>
      </dgm:t>
    </dgm:pt>
    <dgm:pt modelId="{21A4B35B-9A11-4EAD-BDA1-DE38EFD44FAF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13. E ali esteve no deserto quarenta dias, tentado por Satanás. E vivia entre as feras, e os anjos o serviam.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C61C8B7D-6D3B-4BEB-95A0-124AD52DA6D0}" type="parTrans" cxnId="{C9216CDC-8CE3-4D05-AA51-93218E62A8AF}">
      <dgm:prSet/>
      <dgm:spPr/>
      <dgm:t>
        <a:bodyPr/>
        <a:lstStyle/>
        <a:p>
          <a:endParaRPr lang="pt-BR"/>
        </a:p>
      </dgm:t>
    </dgm:pt>
    <dgm:pt modelId="{C2F2CE04-213A-4B2A-A460-34DA60CB9CAF}" type="sibTrans" cxnId="{C9216CDC-8CE3-4D05-AA51-93218E62A8AF}">
      <dgm:prSet/>
      <dgm:spPr/>
      <dgm:t>
        <a:bodyPr/>
        <a:lstStyle/>
        <a:p>
          <a:endParaRPr lang="pt-BR"/>
        </a:p>
      </dgm:t>
    </dgm:pt>
    <dgm:pt modelId="{9EE47C66-31EC-4EDB-A769-5B239C6C85DE}">
      <dgm:prSet custT="1"/>
      <dgm:spPr/>
      <dgm:t>
        <a:bodyPr/>
        <a:lstStyle/>
        <a:p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133A72CA-4708-46C2-9774-C9CC9B7C1737}" type="parTrans" cxnId="{A7F9CD91-EA26-4B0B-BD0B-A0EEF0881086}">
      <dgm:prSet/>
      <dgm:spPr/>
      <dgm:t>
        <a:bodyPr/>
        <a:lstStyle/>
        <a:p>
          <a:endParaRPr lang="pt-BR"/>
        </a:p>
      </dgm:t>
    </dgm:pt>
    <dgm:pt modelId="{651ACEC9-4735-4304-A171-8DC19F50928A}" type="sibTrans" cxnId="{A7F9CD91-EA26-4B0B-BD0B-A0EEF0881086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65B115CA-0900-4F8B-9F66-57D3BFE4D0B1}" type="pres">
      <dgm:prSet presAssocID="{53213B2B-C230-4435-BED2-D7021AEBAC70}" presName="thickLine" presStyleLbl="alignNode1" presStyleIdx="0" presStyleCnt="7"/>
      <dgm:spPr/>
    </dgm:pt>
    <dgm:pt modelId="{5F52A45E-748C-463F-9F82-793ED5B65DCD}" type="pres">
      <dgm:prSet presAssocID="{53213B2B-C230-4435-BED2-D7021AEBAC70}" presName="horz1" presStyleCnt="0"/>
      <dgm:spPr/>
    </dgm:pt>
    <dgm:pt modelId="{F5189343-BAA7-4AD0-B1B6-A9A1C4968EA9}" type="pres">
      <dgm:prSet presAssocID="{53213B2B-C230-4435-BED2-D7021AEBAC70}" presName="tx1" presStyleLbl="revTx" presStyleIdx="0" presStyleCnt="7" custScaleY="67888"/>
      <dgm:spPr/>
      <dgm:t>
        <a:bodyPr/>
        <a:lstStyle/>
        <a:p>
          <a:endParaRPr lang="pt-BR"/>
        </a:p>
      </dgm:t>
    </dgm:pt>
    <dgm:pt modelId="{D7C7E8E6-0396-41DC-BDBA-8A29800059C2}" type="pres">
      <dgm:prSet presAssocID="{53213B2B-C230-4435-BED2-D7021AEBAC70}" presName="vert1" presStyleCnt="0"/>
      <dgm:spPr/>
    </dgm:pt>
    <dgm:pt modelId="{43795FA7-E1F5-40BC-92BE-73CBB5DDB1D5}" type="pres">
      <dgm:prSet presAssocID="{F422B2BA-3B99-443C-A554-9D57F3B328AB}" presName="thickLine" presStyleLbl="alignNode1" presStyleIdx="1" presStyleCnt="7"/>
      <dgm:spPr/>
    </dgm:pt>
    <dgm:pt modelId="{766B8774-E813-4597-8AEF-80F25F25A1C5}" type="pres">
      <dgm:prSet presAssocID="{F422B2BA-3B99-443C-A554-9D57F3B328AB}" presName="horz1" presStyleCnt="0"/>
      <dgm:spPr/>
    </dgm:pt>
    <dgm:pt modelId="{79E5B355-F154-4C93-860D-8941F3995D67}" type="pres">
      <dgm:prSet presAssocID="{F422B2BA-3B99-443C-A554-9D57F3B328AB}" presName="tx1" presStyleLbl="revTx" presStyleIdx="1" presStyleCnt="7"/>
      <dgm:spPr/>
      <dgm:t>
        <a:bodyPr/>
        <a:lstStyle/>
        <a:p>
          <a:endParaRPr lang="pt-BR"/>
        </a:p>
      </dgm:t>
    </dgm:pt>
    <dgm:pt modelId="{46FB09F2-F0DC-44D1-9319-2B49D55CC85E}" type="pres">
      <dgm:prSet presAssocID="{F422B2BA-3B99-443C-A554-9D57F3B328AB}" presName="vert1" presStyleCnt="0"/>
      <dgm:spPr/>
    </dgm:pt>
    <dgm:pt modelId="{746B0165-E936-40A7-AC55-5DFE68F4EDB8}" type="pres">
      <dgm:prSet presAssocID="{2F74D952-A67F-4721-8EB3-4698947207A2}" presName="thickLine" presStyleLbl="alignNode1" presStyleIdx="2" presStyleCnt="7"/>
      <dgm:spPr/>
    </dgm:pt>
    <dgm:pt modelId="{DBA1B918-DAFB-4FF6-813B-E4C876E43627}" type="pres">
      <dgm:prSet presAssocID="{2F74D952-A67F-4721-8EB3-4698947207A2}" presName="horz1" presStyleCnt="0"/>
      <dgm:spPr/>
    </dgm:pt>
    <dgm:pt modelId="{407AA51F-BED4-479F-B696-D8044AB41137}" type="pres">
      <dgm:prSet presAssocID="{2F74D952-A67F-4721-8EB3-4698947207A2}" presName="tx1" presStyleLbl="revTx" presStyleIdx="2" presStyleCnt="7"/>
      <dgm:spPr/>
    </dgm:pt>
    <dgm:pt modelId="{3E16BF33-5AB5-4C71-892A-FE389E2AAACE}" type="pres">
      <dgm:prSet presAssocID="{2F74D952-A67F-4721-8EB3-4698947207A2}" presName="vert1" presStyleCnt="0"/>
      <dgm:spPr/>
    </dgm:pt>
    <dgm:pt modelId="{80B70893-4752-45FB-92D2-2EBABA371D5A}" type="pres">
      <dgm:prSet presAssocID="{A29F5858-67D9-49FB-9973-A029EEA0167B}" presName="thickLine" presStyleLbl="alignNode1" presStyleIdx="3" presStyleCnt="7"/>
      <dgm:spPr/>
    </dgm:pt>
    <dgm:pt modelId="{EC1A86BA-207E-45F8-8FCC-8D725C069F0C}" type="pres">
      <dgm:prSet presAssocID="{A29F5858-67D9-49FB-9973-A029EEA0167B}" presName="horz1" presStyleCnt="0"/>
      <dgm:spPr/>
    </dgm:pt>
    <dgm:pt modelId="{C5534E42-A830-4042-B860-537856149314}" type="pres">
      <dgm:prSet presAssocID="{A29F5858-67D9-49FB-9973-A029EEA0167B}" presName="tx1" presStyleLbl="revTx" presStyleIdx="3" presStyleCnt="7"/>
      <dgm:spPr/>
    </dgm:pt>
    <dgm:pt modelId="{6F02EBD8-9D74-4093-815A-1CD1E8243384}" type="pres">
      <dgm:prSet presAssocID="{A29F5858-67D9-49FB-9973-A029EEA0167B}" presName="vert1" presStyleCnt="0"/>
      <dgm:spPr/>
    </dgm:pt>
    <dgm:pt modelId="{1B806C95-44E7-49A9-A9F6-AF8328D92B60}" type="pres">
      <dgm:prSet presAssocID="{9BAF519F-2F41-4DEB-A80D-141FFE112BBC}" presName="thickLine" presStyleLbl="alignNode1" presStyleIdx="4" presStyleCnt="7"/>
      <dgm:spPr/>
    </dgm:pt>
    <dgm:pt modelId="{E9613BF9-9A6F-4A2A-A3DE-2C9FAC2D0C61}" type="pres">
      <dgm:prSet presAssocID="{9BAF519F-2F41-4DEB-A80D-141FFE112BBC}" presName="horz1" presStyleCnt="0"/>
      <dgm:spPr/>
    </dgm:pt>
    <dgm:pt modelId="{352DBF64-B7C2-4D88-B707-A82CF6CBB3E4}" type="pres">
      <dgm:prSet presAssocID="{9BAF519F-2F41-4DEB-A80D-141FFE112BBC}" presName="tx1" presStyleLbl="revTx" presStyleIdx="4" presStyleCnt="7"/>
      <dgm:spPr/>
    </dgm:pt>
    <dgm:pt modelId="{90AB8A94-ACA4-4550-BEEF-7A1A1CFED1B7}" type="pres">
      <dgm:prSet presAssocID="{9BAF519F-2F41-4DEB-A80D-141FFE112BBC}" presName="vert1" presStyleCnt="0"/>
      <dgm:spPr/>
    </dgm:pt>
    <dgm:pt modelId="{E2C5F414-6D63-4E6E-B08F-0544850B89AD}" type="pres">
      <dgm:prSet presAssocID="{21A4B35B-9A11-4EAD-BDA1-DE38EFD44FAF}" presName="thickLine" presStyleLbl="alignNode1" presStyleIdx="5" presStyleCnt="7"/>
      <dgm:spPr/>
    </dgm:pt>
    <dgm:pt modelId="{783560A4-64E2-4903-9861-593613DB6FDE}" type="pres">
      <dgm:prSet presAssocID="{21A4B35B-9A11-4EAD-BDA1-DE38EFD44FAF}" presName="horz1" presStyleCnt="0"/>
      <dgm:spPr/>
    </dgm:pt>
    <dgm:pt modelId="{A822D8FB-6EFD-4B62-90CC-3B698FFF3977}" type="pres">
      <dgm:prSet presAssocID="{21A4B35B-9A11-4EAD-BDA1-DE38EFD44FAF}" presName="tx1" presStyleLbl="revTx" presStyleIdx="5" presStyleCnt="7"/>
      <dgm:spPr/>
    </dgm:pt>
    <dgm:pt modelId="{A5465CE4-E76B-4C94-8BD0-6B981C796688}" type="pres">
      <dgm:prSet presAssocID="{21A4B35B-9A11-4EAD-BDA1-DE38EFD44FAF}" presName="vert1" presStyleCnt="0"/>
      <dgm:spPr/>
    </dgm:pt>
    <dgm:pt modelId="{32A83A29-2F01-42B1-AB7D-7E625FCE9865}" type="pres">
      <dgm:prSet presAssocID="{9EE47C66-31EC-4EDB-A769-5B239C6C85DE}" presName="thickLine" presStyleLbl="alignNode1" presStyleIdx="6" presStyleCnt="7"/>
      <dgm:spPr/>
    </dgm:pt>
    <dgm:pt modelId="{B3528D05-CD26-4950-875A-D9472C64131B}" type="pres">
      <dgm:prSet presAssocID="{9EE47C66-31EC-4EDB-A769-5B239C6C85DE}" presName="horz1" presStyleCnt="0"/>
      <dgm:spPr/>
    </dgm:pt>
    <dgm:pt modelId="{8FF47F40-F434-4FDB-8A4B-F0F7CD86D818}" type="pres">
      <dgm:prSet presAssocID="{9EE47C66-31EC-4EDB-A769-5B239C6C85DE}" presName="tx1" presStyleLbl="revTx" presStyleIdx="6" presStyleCnt="7"/>
      <dgm:spPr/>
    </dgm:pt>
    <dgm:pt modelId="{10D3DCE5-E946-4304-9DC3-35A027165008}" type="pres">
      <dgm:prSet presAssocID="{9EE47C66-31EC-4EDB-A769-5B239C6C85DE}" presName="vert1" presStyleCnt="0"/>
      <dgm:spPr/>
    </dgm:pt>
  </dgm:ptLst>
  <dgm:cxnLst>
    <dgm:cxn modelId="{E0F63010-91FA-4A1E-9978-FAA13E2E1B9E}" type="presOf" srcId="{2F74D952-A67F-4721-8EB3-4698947207A2}" destId="{407AA51F-BED4-479F-B696-D8044AB41137}" srcOrd="0" destOrd="0" presId="urn:microsoft.com/office/officeart/2008/layout/LinedList"/>
    <dgm:cxn modelId="{681013E8-C1F4-41BA-94FE-D2C9EC9786CF}" type="presOf" srcId="{F422B2BA-3B99-443C-A554-9D57F3B328AB}" destId="{79E5B355-F154-4C93-860D-8941F3995D67}" srcOrd="0" destOrd="0" presId="urn:microsoft.com/office/officeart/2008/layout/LinedList"/>
    <dgm:cxn modelId="{F3AB6F38-5C7B-478F-8FDF-1F0BB7056069}" type="presOf" srcId="{A29F5858-67D9-49FB-9973-A029EEA0167B}" destId="{C5534E42-A830-4042-B860-537856149314}" srcOrd="0" destOrd="0" presId="urn:microsoft.com/office/officeart/2008/layout/LinedList"/>
    <dgm:cxn modelId="{E42642E9-2685-42F1-A93F-D6EC0E8BB13E}" type="presOf" srcId="{9BAF519F-2F41-4DEB-A80D-141FFE112BBC}" destId="{352DBF64-B7C2-4D88-B707-A82CF6CBB3E4}" srcOrd="0" destOrd="0" presId="urn:microsoft.com/office/officeart/2008/layout/LinedList"/>
    <dgm:cxn modelId="{E9E338C2-BFF0-46CF-B22B-67EAE1D3299A}" type="presOf" srcId="{21A4B35B-9A11-4EAD-BDA1-DE38EFD44FAF}" destId="{A822D8FB-6EFD-4B62-90CC-3B698FFF3977}" srcOrd="0" destOrd="0" presId="urn:microsoft.com/office/officeart/2008/layout/LinedList"/>
    <dgm:cxn modelId="{B20A5319-A577-47EE-B8D0-22075ADCF3DE}" srcId="{C743F0BE-0C7B-457F-BA40-0D586212DE21}" destId="{9BAF519F-2F41-4DEB-A80D-141FFE112BBC}" srcOrd="4" destOrd="0" parTransId="{C2137744-0D6C-4D44-99EC-2F4CE28D8FD9}" sibTransId="{01A46194-55CC-42A2-9F09-E3C437690D01}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A7F9CD91-EA26-4B0B-BD0B-A0EEF0881086}" srcId="{C743F0BE-0C7B-457F-BA40-0D586212DE21}" destId="{9EE47C66-31EC-4EDB-A769-5B239C6C85DE}" srcOrd="6" destOrd="0" parTransId="{133A72CA-4708-46C2-9774-C9CC9B7C1737}" sibTransId="{651ACEC9-4735-4304-A171-8DC19F50928A}"/>
    <dgm:cxn modelId="{42F39B78-1D0B-4E0D-A861-7A02DFA906EB}" type="presOf" srcId="{53213B2B-C230-4435-BED2-D7021AEBAC70}" destId="{F5189343-BAA7-4AD0-B1B6-A9A1C4968EA9}" srcOrd="0" destOrd="0" presId="urn:microsoft.com/office/officeart/2008/layout/LinedList"/>
    <dgm:cxn modelId="{C9216CDC-8CE3-4D05-AA51-93218E62A8AF}" srcId="{C743F0BE-0C7B-457F-BA40-0D586212DE21}" destId="{21A4B35B-9A11-4EAD-BDA1-DE38EFD44FAF}" srcOrd="5" destOrd="0" parTransId="{C61C8B7D-6D3B-4BEB-95A0-124AD52DA6D0}" sibTransId="{C2F2CE04-213A-4B2A-A460-34DA60CB9CAF}"/>
    <dgm:cxn modelId="{7EE7EFDE-CE78-4E37-8596-22B7A202FA02}" srcId="{C743F0BE-0C7B-457F-BA40-0D586212DE21}" destId="{53213B2B-C230-4435-BED2-D7021AEBAC70}" srcOrd="0" destOrd="0" parTransId="{AEA87E3C-20AE-470B-BC37-FAD202BC9C6D}" sibTransId="{76D5DB13-A185-4988-8A1D-CD0440A18CEB}"/>
    <dgm:cxn modelId="{3243DB71-BC1F-484E-B1A3-E1D217C72FFF}" srcId="{C743F0BE-0C7B-457F-BA40-0D586212DE21}" destId="{F422B2BA-3B99-443C-A554-9D57F3B328AB}" srcOrd="1" destOrd="0" parTransId="{BA449E96-323E-4BB6-BB42-66D6F2FAE412}" sibTransId="{CB05AB84-98A7-499A-A967-D81A97B0980A}"/>
    <dgm:cxn modelId="{1058FA8D-A80B-424A-AC80-495E1569B7F5}" srcId="{C743F0BE-0C7B-457F-BA40-0D586212DE21}" destId="{2F74D952-A67F-4721-8EB3-4698947207A2}" srcOrd="2" destOrd="0" parTransId="{C244965C-FAB9-4CE2-8C6E-F46240C5D711}" sibTransId="{B2217ACB-11ED-4146-A172-1C31255F6947}"/>
    <dgm:cxn modelId="{C00DAF49-074A-4531-A7EC-E88E1DF8F3C9}" type="presOf" srcId="{9EE47C66-31EC-4EDB-A769-5B239C6C85DE}" destId="{8FF47F40-F434-4FDB-8A4B-F0F7CD86D818}" srcOrd="0" destOrd="0" presId="urn:microsoft.com/office/officeart/2008/layout/LinedList"/>
    <dgm:cxn modelId="{BF601F58-92BE-4DC2-8454-6FEC039A6027}" srcId="{C743F0BE-0C7B-457F-BA40-0D586212DE21}" destId="{A29F5858-67D9-49FB-9973-A029EEA0167B}" srcOrd="3" destOrd="0" parTransId="{7919FA43-F9E3-4AB3-BBC9-3CE846AB1C1B}" sibTransId="{622D60B6-9FD3-4693-A470-EF0827C3859F}"/>
    <dgm:cxn modelId="{277C7085-8A4B-41ED-A600-6287034C3C72}" type="presParOf" srcId="{2CB6222E-48F1-490C-ADBA-B25F5090B21F}" destId="{65B115CA-0900-4F8B-9F66-57D3BFE4D0B1}" srcOrd="0" destOrd="0" presId="urn:microsoft.com/office/officeart/2008/layout/LinedList"/>
    <dgm:cxn modelId="{4E79A9E6-6FC9-45F1-9514-66BC5C146154}" type="presParOf" srcId="{2CB6222E-48F1-490C-ADBA-B25F5090B21F}" destId="{5F52A45E-748C-463F-9F82-793ED5B65DCD}" srcOrd="1" destOrd="0" presId="urn:microsoft.com/office/officeart/2008/layout/LinedList"/>
    <dgm:cxn modelId="{84650AF2-0F95-4545-9793-8AEABE1C55FD}" type="presParOf" srcId="{5F52A45E-748C-463F-9F82-793ED5B65DCD}" destId="{F5189343-BAA7-4AD0-B1B6-A9A1C4968EA9}" srcOrd="0" destOrd="0" presId="urn:microsoft.com/office/officeart/2008/layout/LinedList"/>
    <dgm:cxn modelId="{F761842F-7C62-48EA-B181-9A932B899CC3}" type="presParOf" srcId="{5F52A45E-748C-463F-9F82-793ED5B65DCD}" destId="{D7C7E8E6-0396-41DC-BDBA-8A29800059C2}" srcOrd="1" destOrd="0" presId="urn:microsoft.com/office/officeart/2008/layout/LinedList"/>
    <dgm:cxn modelId="{4E737A8D-FBD4-422F-A020-6DBC9766A0A1}" type="presParOf" srcId="{2CB6222E-48F1-490C-ADBA-B25F5090B21F}" destId="{43795FA7-E1F5-40BC-92BE-73CBB5DDB1D5}" srcOrd="2" destOrd="0" presId="urn:microsoft.com/office/officeart/2008/layout/LinedList"/>
    <dgm:cxn modelId="{47BC8DF9-D84C-4785-ABCF-F418977DC70A}" type="presParOf" srcId="{2CB6222E-48F1-490C-ADBA-B25F5090B21F}" destId="{766B8774-E813-4597-8AEF-80F25F25A1C5}" srcOrd="3" destOrd="0" presId="urn:microsoft.com/office/officeart/2008/layout/LinedList"/>
    <dgm:cxn modelId="{A84836B5-63F5-4797-A75D-04B984492D2D}" type="presParOf" srcId="{766B8774-E813-4597-8AEF-80F25F25A1C5}" destId="{79E5B355-F154-4C93-860D-8941F3995D67}" srcOrd="0" destOrd="0" presId="urn:microsoft.com/office/officeart/2008/layout/LinedList"/>
    <dgm:cxn modelId="{1CB290F7-2195-4C7D-A732-BC6820572963}" type="presParOf" srcId="{766B8774-E813-4597-8AEF-80F25F25A1C5}" destId="{46FB09F2-F0DC-44D1-9319-2B49D55CC85E}" srcOrd="1" destOrd="0" presId="urn:microsoft.com/office/officeart/2008/layout/LinedList"/>
    <dgm:cxn modelId="{9F054D47-5364-48AA-A141-6C77AAC90EC6}" type="presParOf" srcId="{2CB6222E-48F1-490C-ADBA-B25F5090B21F}" destId="{746B0165-E936-40A7-AC55-5DFE68F4EDB8}" srcOrd="4" destOrd="0" presId="urn:microsoft.com/office/officeart/2008/layout/LinedList"/>
    <dgm:cxn modelId="{2E3D4029-6013-4567-A609-056D75E9A85A}" type="presParOf" srcId="{2CB6222E-48F1-490C-ADBA-B25F5090B21F}" destId="{DBA1B918-DAFB-4FF6-813B-E4C876E43627}" srcOrd="5" destOrd="0" presId="urn:microsoft.com/office/officeart/2008/layout/LinedList"/>
    <dgm:cxn modelId="{B3D60914-BDE1-4F5C-B20E-1FDB2634CA14}" type="presParOf" srcId="{DBA1B918-DAFB-4FF6-813B-E4C876E43627}" destId="{407AA51F-BED4-479F-B696-D8044AB41137}" srcOrd="0" destOrd="0" presId="urn:microsoft.com/office/officeart/2008/layout/LinedList"/>
    <dgm:cxn modelId="{95E7335B-E0A5-4950-B35E-8A56F473C71B}" type="presParOf" srcId="{DBA1B918-DAFB-4FF6-813B-E4C876E43627}" destId="{3E16BF33-5AB5-4C71-892A-FE389E2AAACE}" srcOrd="1" destOrd="0" presId="urn:microsoft.com/office/officeart/2008/layout/LinedList"/>
    <dgm:cxn modelId="{F218F5AC-BFD8-44EE-9525-4BD55B5567FA}" type="presParOf" srcId="{2CB6222E-48F1-490C-ADBA-B25F5090B21F}" destId="{80B70893-4752-45FB-92D2-2EBABA371D5A}" srcOrd="6" destOrd="0" presId="urn:microsoft.com/office/officeart/2008/layout/LinedList"/>
    <dgm:cxn modelId="{9DAA630A-4897-4D5C-BBB3-50AB4B89534A}" type="presParOf" srcId="{2CB6222E-48F1-490C-ADBA-B25F5090B21F}" destId="{EC1A86BA-207E-45F8-8FCC-8D725C069F0C}" srcOrd="7" destOrd="0" presId="urn:microsoft.com/office/officeart/2008/layout/LinedList"/>
    <dgm:cxn modelId="{6ABDDBC8-BC7A-4474-9234-21B40DBB3A65}" type="presParOf" srcId="{EC1A86BA-207E-45F8-8FCC-8D725C069F0C}" destId="{C5534E42-A830-4042-B860-537856149314}" srcOrd="0" destOrd="0" presId="urn:microsoft.com/office/officeart/2008/layout/LinedList"/>
    <dgm:cxn modelId="{12F120F6-8E1B-492E-AEFF-3E2120658C18}" type="presParOf" srcId="{EC1A86BA-207E-45F8-8FCC-8D725C069F0C}" destId="{6F02EBD8-9D74-4093-815A-1CD1E8243384}" srcOrd="1" destOrd="0" presId="urn:microsoft.com/office/officeart/2008/layout/LinedList"/>
    <dgm:cxn modelId="{D721B95C-58B7-441D-B597-176A6724E2F7}" type="presParOf" srcId="{2CB6222E-48F1-490C-ADBA-B25F5090B21F}" destId="{1B806C95-44E7-49A9-A9F6-AF8328D92B60}" srcOrd="8" destOrd="0" presId="urn:microsoft.com/office/officeart/2008/layout/LinedList"/>
    <dgm:cxn modelId="{AC8858F5-23A6-498D-A8AA-0C84D36410AB}" type="presParOf" srcId="{2CB6222E-48F1-490C-ADBA-B25F5090B21F}" destId="{E9613BF9-9A6F-4A2A-A3DE-2C9FAC2D0C61}" srcOrd="9" destOrd="0" presId="urn:microsoft.com/office/officeart/2008/layout/LinedList"/>
    <dgm:cxn modelId="{8A2595AB-2240-42B2-9D8E-19D2753602E2}" type="presParOf" srcId="{E9613BF9-9A6F-4A2A-A3DE-2C9FAC2D0C61}" destId="{352DBF64-B7C2-4D88-B707-A82CF6CBB3E4}" srcOrd="0" destOrd="0" presId="urn:microsoft.com/office/officeart/2008/layout/LinedList"/>
    <dgm:cxn modelId="{85DD503A-75DA-48DC-834B-857D60D9FD68}" type="presParOf" srcId="{E9613BF9-9A6F-4A2A-A3DE-2C9FAC2D0C61}" destId="{90AB8A94-ACA4-4550-BEEF-7A1A1CFED1B7}" srcOrd="1" destOrd="0" presId="urn:microsoft.com/office/officeart/2008/layout/LinedList"/>
    <dgm:cxn modelId="{5DF7BB77-2661-40D7-8540-4B7EB3995C51}" type="presParOf" srcId="{2CB6222E-48F1-490C-ADBA-B25F5090B21F}" destId="{E2C5F414-6D63-4E6E-B08F-0544850B89AD}" srcOrd="10" destOrd="0" presId="urn:microsoft.com/office/officeart/2008/layout/LinedList"/>
    <dgm:cxn modelId="{0E04CAF8-5379-4668-9D3C-27C80CD75DB3}" type="presParOf" srcId="{2CB6222E-48F1-490C-ADBA-B25F5090B21F}" destId="{783560A4-64E2-4903-9861-593613DB6FDE}" srcOrd="11" destOrd="0" presId="urn:microsoft.com/office/officeart/2008/layout/LinedList"/>
    <dgm:cxn modelId="{782DCD13-7BF6-4531-AF8C-EEF761980E08}" type="presParOf" srcId="{783560A4-64E2-4903-9861-593613DB6FDE}" destId="{A822D8FB-6EFD-4B62-90CC-3B698FFF3977}" srcOrd="0" destOrd="0" presId="urn:microsoft.com/office/officeart/2008/layout/LinedList"/>
    <dgm:cxn modelId="{FFB5FCC2-57FE-4741-A806-D8E2D4A52BCB}" type="presParOf" srcId="{783560A4-64E2-4903-9861-593613DB6FDE}" destId="{A5465CE4-E76B-4C94-8BD0-6B981C796688}" srcOrd="1" destOrd="0" presId="urn:microsoft.com/office/officeart/2008/layout/LinedList"/>
    <dgm:cxn modelId="{A920F1FE-07DE-4302-AF6F-A018F009D248}" type="presParOf" srcId="{2CB6222E-48F1-490C-ADBA-B25F5090B21F}" destId="{32A83A29-2F01-42B1-AB7D-7E625FCE9865}" srcOrd="12" destOrd="0" presId="urn:microsoft.com/office/officeart/2008/layout/LinedList"/>
    <dgm:cxn modelId="{DF8FD42F-E199-48C5-A4CC-55259FEC8E7F}" type="presParOf" srcId="{2CB6222E-48F1-490C-ADBA-B25F5090B21F}" destId="{B3528D05-CD26-4950-875A-D9472C64131B}" srcOrd="13" destOrd="0" presId="urn:microsoft.com/office/officeart/2008/layout/LinedList"/>
    <dgm:cxn modelId="{08278528-DACE-4BB1-9397-AE7775FFE40B}" type="presParOf" srcId="{B3528D05-CD26-4950-875A-D9472C64131B}" destId="{8FF47F40-F434-4FDB-8A4B-F0F7CD86D818}" srcOrd="0" destOrd="0" presId="urn:microsoft.com/office/officeart/2008/layout/LinedList"/>
    <dgm:cxn modelId="{B73E2049-E6FA-41A9-AF0C-4BB3AFD10F5E}" type="presParOf" srcId="{B3528D05-CD26-4950-875A-D9472C64131B}" destId="{10D3DCE5-E946-4304-9DC3-35A02716500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B115CA-0900-4F8B-9F66-57D3BFE4D0B1}">
      <dsp:nvSpPr>
        <dsp:cNvPr id="0" name=""/>
        <dsp:cNvSpPr/>
      </dsp:nvSpPr>
      <dsp:spPr>
        <a:xfrm>
          <a:off x="0" y="71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5189343-BAA7-4AD0-B1B6-A9A1C4968EA9}">
      <dsp:nvSpPr>
        <dsp:cNvPr id="0" name=""/>
        <dsp:cNvSpPr/>
      </dsp:nvSpPr>
      <dsp:spPr>
        <a:xfrm>
          <a:off x="0" y="713"/>
          <a:ext cx="6561436" cy="3213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Mc 1. 9-13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713"/>
        <a:ext cx="6561436" cy="321394"/>
      </dsp:txXfrm>
    </dsp:sp>
    <dsp:sp modelId="{43795FA7-E1F5-40BC-92BE-73CBB5DDB1D5}">
      <dsp:nvSpPr>
        <dsp:cNvPr id="0" name=""/>
        <dsp:cNvSpPr/>
      </dsp:nvSpPr>
      <dsp:spPr>
        <a:xfrm>
          <a:off x="0" y="322107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E5B355-F154-4C93-860D-8941F3995D67}">
      <dsp:nvSpPr>
        <dsp:cNvPr id="0" name=""/>
        <dsp:cNvSpPr/>
      </dsp:nvSpPr>
      <dsp:spPr>
        <a:xfrm>
          <a:off x="0" y="322107"/>
          <a:ext cx="6561436" cy="473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9. E aconteceu naqueles dias que Jesus, tendo ido de Nazaré da </a:t>
          </a:r>
          <a:r>
            <a:rPr lang="pt-BR" sz="1200" b="1" kern="1200" dirty="0" err="1" smtClean="0">
              <a:latin typeface="Arial" pitchFamily="34" charset="0"/>
              <a:cs typeface="Arial" pitchFamily="34" charset="0"/>
            </a:rPr>
            <a:t>Galiléia</a:t>
          </a: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, foi batizado por João, no Jordão.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322107"/>
        <a:ext cx="6561436" cy="473418"/>
      </dsp:txXfrm>
    </dsp:sp>
    <dsp:sp modelId="{746B0165-E936-40A7-AC55-5DFE68F4EDB8}">
      <dsp:nvSpPr>
        <dsp:cNvPr id="0" name=""/>
        <dsp:cNvSpPr/>
      </dsp:nvSpPr>
      <dsp:spPr>
        <a:xfrm>
          <a:off x="0" y="79552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07AA51F-BED4-479F-B696-D8044AB41137}">
      <dsp:nvSpPr>
        <dsp:cNvPr id="0" name=""/>
        <dsp:cNvSpPr/>
      </dsp:nvSpPr>
      <dsp:spPr>
        <a:xfrm>
          <a:off x="0" y="795525"/>
          <a:ext cx="6561436" cy="473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10. E, logo que saiu da água, viu os céus abertos, e o Espírito, que como pomba descia sobre ele.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795525"/>
        <a:ext cx="6561436" cy="473418"/>
      </dsp:txXfrm>
    </dsp:sp>
    <dsp:sp modelId="{80B70893-4752-45FB-92D2-2EBABA371D5A}">
      <dsp:nvSpPr>
        <dsp:cNvPr id="0" name=""/>
        <dsp:cNvSpPr/>
      </dsp:nvSpPr>
      <dsp:spPr>
        <a:xfrm>
          <a:off x="0" y="126894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5534E42-A830-4042-B860-537856149314}">
      <dsp:nvSpPr>
        <dsp:cNvPr id="0" name=""/>
        <dsp:cNvSpPr/>
      </dsp:nvSpPr>
      <dsp:spPr>
        <a:xfrm>
          <a:off x="0" y="1268943"/>
          <a:ext cx="6561436" cy="473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11. E ouviu-se uma voz dos céus, que dizia: Tu és o meu Filho amado em quem me comprazo.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1268943"/>
        <a:ext cx="6561436" cy="473418"/>
      </dsp:txXfrm>
    </dsp:sp>
    <dsp:sp modelId="{1B806C95-44E7-49A9-A9F6-AF8328D92B60}">
      <dsp:nvSpPr>
        <dsp:cNvPr id="0" name=""/>
        <dsp:cNvSpPr/>
      </dsp:nvSpPr>
      <dsp:spPr>
        <a:xfrm>
          <a:off x="0" y="174236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52DBF64-B7C2-4D88-B707-A82CF6CBB3E4}">
      <dsp:nvSpPr>
        <dsp:cNvPr id="0" name=""/>
        <dsp:cNvSpPr/>
      </dsp:nvSpPr>
      <dsp:spPr>
        <a:xfrm>
          <a:off x="0" y="1742362"/>
          <a:ext cx="6561436" cy="473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12. E logo o Espírito o impeliu para o deserto.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1742362"/>
        <a:ext cx="6561436" cy="473418"/>
      </dsp:txXfrm>
    </dsp:sp>
    <dsp:sp modelId="{E2C5F414-6D63-4E6E-B08F-0544850B89AD}">
      <dsp:nvSpPr>
        <dsp:cNvPr id="0" name=""/>
        <dsp:cNvSpPr/>
      </dsp:nvSpPr>
      <dsp:spPr>
        <a:xfrm>
          <a:off x="0" y="2215780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822D8FB-6EFD-4B62-90CC-3B698FFF3977}">
      <dsp:nvSpPr>
        <dsp:cNvPr id="0" name=""/>
        <dsp:cNvSpPr/>
      </dsp:nvSpPr>
      <dsp:spPr>
        <a:xfrm>
          <a:off x="0" y="2215780"/>
          <a:ext cx="6561436" cy="473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13. E ali esteve no deserto quarenta dias, tentado por Satanás. E vivia entre as feras, e os anjos o serviam.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215780"/>
        <a:ext cx="6561436" cy="473418"/>
      </dsp:txXfrm>
    </dsp:sp>
    <dsp:sp modelId="{32A83A29-2F01-42B1-AB7D-7E625FCE9865}">
      <dsp:nvSpPr>
        <dsp:cNvPr id="0" name=""/>
        <dsp:cNvSpPr/>
      </dsp:nvSpPr>
      <dsp:spPr>
        <a:xfrm>
          <a:off x="0" y="2689198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FF47F40-F434-4FDB-8A4B-F0F7CD86D818}">
      <dsp:nvSpPr>
        <dsp:cNvPr id="0" name=""/>
        <dsp:cNvSpPr/>
      </dsp:nvSpPr>
      <dsp:spPr>
        <a:xfrm>
          <a:off x="0" y="2689198"/>
          <a:ext cx="6561436" cy="473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689198"/>
        <a:ext cx="6561436" cy="4734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6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11" Type="http://schemas.openxmlformats.org/officeDocument/2006/relationships/image" Target="../media/image35.JPG"/><Relationship Id="rId5" Type="http://schemas.openxmlformats.org/officeDocument/2006/relationships/image" Target="../media/image30.jpeg"/><Relationship Id="rId10" Type="http://schemas.openxmlformats.org/officeDocument/2006/relationships/image" Target="../media/image34.png"/><Relationship Id="rId4" Type="http://schemas.openxmlformats.org/officeDocument/2006/relationships/image" Target="../media/image29.gif"/><Relationship Id="rId9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hyperlink" Target="https://www.facebook.com/mefassessoriacontabeis" TargetMode="External"/><Relationship Id="rId7" Type="http://schemas.microsoft.com/office/2007/relationships/hdphoto" Target="../media/hdphoto3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openxmlformats.org/officeDocument/2006/relationships/image" Target="../media/image41.png"/><Relationship Id="rId4" Type="http://schemas.openxmlformats.org/officeDocument/2006/relationships/image" Target="../media/image38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Divindade de Jesus - Subsídios Dominic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210" y="160337"/>
            <a:ext cx="750879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287478" y="5018575"/>
            <a:ext cx="6264876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Revista Betel Jovens Conectar+ </a:t>
            </a:r>
            <a:r>
              <a:rPr lang="pt-BR" altLang="pt-BR" sz="2100" dirty="0">
                <a:solidFill>
                  <a:schemeClr val="bg1"/>
                </a:solidFill>
                <a:latin typeface="Arial Black" pitchFamily="34" charset="0"/>
              </a:rPr>
              <a:t>3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trimestre 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2022</a:t>
            </a:r>
            <a:endParaRPr kumimoji="0" lang="pt-BR" altLang="pt-BR" sz="2100" i="0" u="none" strike="noStrike" normalizeH="0" baseline="0" dirty="0">
              <a:solidFill>
                <a:schemeClr val="bg1"/>
              </a:solidFill>
              <a:latin typeface="Arial Black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933" y="1334530"/>
            <a:ext cx="6737336" cy="375568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xmlns="" id="{DC0E1208-0B30-4396-AE7C-AEBFFAEE66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873049" y="5750813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062877" y="1927301"/>
            <a:ext cx="66670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O ESPÍRITO SANTO NA VIDA DE JESUS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AutoShape 2" descr="Espirito Santo de Deus: O que é e Por Que nós precisamos Dele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619513"/>
            <a:ext cx="3893322" cy="59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xmlns="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506">
            <a:off x="558090" y="607521"/>
            <a:ext cx="483486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:a16="http://schemas.microsoft.com/office/drawing/2014/main" xmlns="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:a16="http://schemas.microsoft.com/office/drawing/2014/main" xmlns="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:a16="http://schemas.microsoft.com/office/drawing/2014/main" xmlns="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xmlns="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xmlns="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99128"/>
            <a:ext cx="7766893" cy="127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de cantos arredondados 6"/>
          <p:cNvSpPr/>
          <p:nvPr/>
        </p:nvSpPr>
        <p:spPr>
          <a:xfrm>
            <a:off x="311740" y="3169201"/>
            <a:ext cx="2592098" cy="346548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pt-BR" sz="1400" b="1" dirty="0">
                <a:solidFill>
                  <a:schemeClr val="tx1"/>
                </a:solidFill>
                <a:latin typeface="Arial Black" pitchFamily="34" charset="0"/>
              </a:rPr>
              <a:t>"Como Deus ungiu a Jesus de Nazaré com o Espírito Santo e com virtude; o qual andou fazendo o bem e curando a todos os oprimidos do diabo, porque Deus era com ele." At 10.38</a:t>
            </a:r>
            <a:endParaRPr lang="pt-BR" sz="14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138616" y="3169201"/>
            <a:ext cx="2627305" cy="34589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1600" b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Jesus foi ungido pelo Espírito Santo para cumprir a missão de resgatar a humanidade perdida, que o Pai</a:t>
            </a:r>
          </a:p>
          <a:p>
            <a:pPr algn="ctr">
              <a:lnSpc>
                <a:spcPct val="150000"/>
              </a:lnSpc>
            </a:pPr>
            <a:r>
              <a:rPr lang="pt-BR" sz="1600" b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O havia confiado.</a:t>
            </a:r>
            <a:endParaRPr lang="pt-BR" sz="1600" b="1" dirty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32706" y="3169201"/>
            <a:ext cx="2618339" cy="336268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Perceber que o nascimento de Jesus foi por obra do Espírito Santo;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Observar o significado do Espírito Santo no batismo de Jesus;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Entender a importância do Espírito Santo no Ministério de Jesus.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88239" y="2707535"/>
            <a:ext cx="2091962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098675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327245" y="2679579"/>
            <a:ext cx="2139881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5" y="2707535"/>
            <a:ext cx="2184893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57" y="2064121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1989824"/>
            <a:ext cx="860646" cy="61386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xmlns="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003" y="299129"/>
            <a:ext cx="7759754" cy="1246905"/>
          </a:xfrm>
          <a:noFill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– 06 </a:t>
            </a: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REPRESENTAÇÕES DO ESPÍRITO SANTO</a:t>
            </a:r>
          </a:p>
          <a:p>
            <a:pPr marL="0" indent="0" algn="ctr">
              <a:buNone/>
            </a:pPr>
            <a:endParaRPr lang="pt-BR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0000"/>
          <a:stretch/>
        </p:blipFill>
        <p:spPr bwMode="auto">
          <a:xfrm>
            <a:off x="8751045" y="299128"/>
            <a:ext cx="2838509" cy="141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742" y="2169303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097632" y="2707535"/>
            <a:ext cx="2410660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220026"/>
            <a:ext cx="2491922" cy="3259887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Oremos para </a:t>
            </a:r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que, assim como atuou de forma plena em Cristo, o Espírito Santo tenha liberdade em nossa vida, fazendo-nos instrumentos de Sua vontade.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039128" y="3240737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378453" y="1758582"/>
            <a:ext cx="2933304" cy="318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Mc 1. </a:t>
            </a:r>
            <a:r>
              <a:rPr lang="pt-BR" sz="1400" b="1" smtClean="0">
                <a:latin typeface="Arial" pitchFamily="34" charset="0"/>
                <a:cs typeface="Arial" pitchFamily="34" charset="0"/>
              </a:rPr>
              <a:t>9-13.</a:t>
            </a:r>
            <a:endParaRPr lang="pt-BR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364" y="197708"/>
            <a:ext cx="3175686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sz="4400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xmlns="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58248905"/>
              </p:ext>
            </p:extLst>
          </p:nvPr>
        </p:nvGraphicFramePr>
        <p:xfrm>
          <a:off x="5214554" y="1581665"/>
          <a:ext cx="6561436" cy="316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71" y="1285101"/>
            <a:ext cx="4305300" cy="39787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xmlns="" id="{2B566528-1B12-4246-9431-5C2D7D0811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</a:t>
            </a: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D34EDB1-5711-42DA-A5E2-973ADE0955FC}"/>
              </a:ext>
            </a:extLst>
          </p:cNvPr>
          <p:cNvSpPr txBox="1"/>
          <p:nvPr/>
        </p:nvSpPr>
        <p:spPr>
          <a:xfrm>
            <a:off x="6175888" y="1158813"/>
            <a:ext cx="5043401" cy="44514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Quando examinamos a vida de Jesus, e perceptível a presença do Espírito Santo de forma poderosa e inequívoca; desde o Seu nascimento até a Sua ascensão ao Céu. Sem dúvida, a vida de Jesus foi impactada pela virtude do Espírito Santo.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xmlns="" id="{828A5161-06F1-46CF-8AD7-844680A59E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xmlns="" id="{D3F51FEB-38FB-4F6C-9F7B-2F2AFAB654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xmlns="" id="{1E547BA6-BAE0-43BB-A7CA-60F69CE252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xmlns="" id="{5995D10D-E9C9-47DB-AE7E-801FEF38F5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xmlns="" id="{CC1A72C6-3DE4-4EC3-9AD5-9E0D40D8CE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xmlns="" id="{0B0DA1F1-C391-4EDF-9FE0-23E86E1377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191467" y="3350561"/>
            <a:ext cx="799070" cy="576072"/>
          </a:xfrm>
          <a:prstGeom prst="leftRightArrow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30" y="1670241"/>
            <a:ext cx="4258012" cy="39400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25514" y="1348508"/>
            <a:ext cx="523926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Arial Black" pitchFamily="34" charset="0"/>
              </a:rPr>
              <a:t>"Jesus nos mostra o quanto precisamos ser dependentes do Espírito Santo em todas as fases de nossa vida, a presença do Espírito Santo no exercício do ministério é essencial".</a:t>
            </a:r>
            <a:endParaRPr lang="pt-BR" sz="3600" b="1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1802551"/>
            <a:ext cx="5512057" cy="37085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69" y="251468"/>
            <a:ext cx="9403495" cy="85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54" y="390764"/>
            <a:ext cx="9428209" cy="571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700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1 - </a:t>
            </a:r>
            <a:r>
              <a:rPr lang="pt-BR" sz="27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pt-BR" sz="2700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ESPÍRITO SANTO NO NASCIMENTO DE JESUS</a:t>
            </a:r>
            <a:endParaRPr lang="pt-BR" sz="2700" dirty="0"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593892"/>
            <a:ext cx="5727356" cy="436206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nascimento de Jesus foi anunciado pelo anjo Gabriel para Maria, que, por sua vez; achou-se grávida por obra exclusiva do Espírito Santo. O Espírito Santo estava presente no processo de inserir Jesus na história da humanidade.</a:t>
            </a:r>
            <a:endParaRPr lang="pt-B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 descr="O Nascimento de Jesus Cristo na Bíblia: O Verdadeiro Nat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77"/>
          <a:stretch/>
        </p:blipFill>
        <p:spPr bwMode="auto">
          <a:xfrm>
            <a:off x="407769" y="1692876"/>
            <a:ext cx="4651203" cy="418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37" y="245633"/>
            <a:ext cx="80835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152" y="1265806"/>
            <a:ext cx="5453449" cy="540951"/>
          </a:xfrm>
        </p:spPr>
        <p:txBody>
          <a:bodyPr>
            <a:normAutofit fontScale="92500"/>
          </a:bodyPr>
          <a:lstStyle/>
          <a:p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1.1.O cumprimento de uma profecia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xmlns="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93" y="1238306"/>
            <a:ext cx="5313405" cy="639762"/>
          </a:xfrm>
        </p:spPr>
        <p:txBody>
          <a:bodyPr>
            <a:noAutofit/>
          </a:bodyPr>
          <a:lstStyle/>
          <a:p>
            <a:r>
              <a:rPr lang="pt-BR" sz="2000" dirty="0">
                <a:solidFill>
                  <a:srgbClr val="222222"/>
                </a:solidFill>
                <a:latin typeface="Georgia" panose="02040502050405020303" pitchFamily="18" charset="0"/>
              </a:rPr>
              <a:t>1.2. O Espirito Santo desce sobre Maria</a:t>
            </a:r>
            <a:endParaRPr lang="pt-BR" sz="2000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62937" y="376107"/>
            <a:ext cx="7916090" cy="593125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1 - </a:t>
            </a: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ESPÍRITO SANTO NO NASCIMENTO DE JESUS</a:t>
            </a:r>
            <a:endParaRPr lang="pt-BR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86738" y="1890424"/>
            <a:ext cx="5552305" cy="470898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Isaias, o profeta messiânico, já havia vaticinado a respeito do nascimento de Jesus, dizendo que uma virgem conceberia e daria à luz um filho, e o Seu nome seria Emanuel (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7.14). Na época da profecia, muitas pessoas não entenderam o Seu significado messiânico, porém aos escritores dos Evangelhos foi revelado, pelo Espírito Santo, entender o seu cumprimento em Jesus.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128945" y="2062751"/>
            <a:ext cx="5671753" cy="37856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texto de Mateus 1.20 diz que Maria se achou grávida por obra do Espírito Santo. O Evangelista Lucas diz que Maria ficaria grávida quando o Espirito Santo descesse sobre ela (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Lc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1.35).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Espírito Santo atuou na concepção do Messias prometido e na gestação de João, aquele que iria preparar o caminho do Salvador (</a:t>
            </a:r>
            <a:r>
              <a:rPr lang="pt-B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40.3</a:t>
            </a:r>
            <a:r>
              <a:rPr 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pt-BR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6227805" y="1672176"/>
            <a:ext cx="5696464" cy="3048106"/>
          </a:xfrm>
        </p:spPr>
        <p:txBody>
          <a:bodyPr>
            <a:noAutofit/>
          </a:bodyPr>
          <a:lstStyle/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"Não podemos estar cientes da nossa necessidade de redenção sem o Espírito Santo, na verdade não podemos crer sem a operação do Espírito Santo" </a:t>
            </a:r>
            <a:endParaRPr lang="pt-BR" sz="2400" dirty="0" smtClean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err="1" smtClean="0">
                <a:latin typeface="Arial Black" pitchFamily="34" charset="0"/>
                <a:ea typeface="Calibri"/>
                <a:cs typeface="Times New Roman"/>
              </a:rPr>
              <a:t>Martyn</a:t>
            </a: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 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Lloyd-Jones</a:t>
            </a:r>
          </a:p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49" y="924096"/>
            <a:ext cx="5316837" cy="45005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07" y="493455"/>
            <a:ext cx="8793419" cy="717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857" y="467920"/>
            <a:ext cx="8870840" cy="86709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2 - </a:t>
            </a:r>
            <a:r>
              <a:rPr lang="pt-BR" sz="28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ESPÍRITO SANTO E O BATISMO DE JESUS</a:t>
            </a:r>
            <a:endParaRPr lang="pt-BR" sz="2800" dirty="0"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627339" y="1519262"/>
            <a:ext cx="5235145" cy="500983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 batismo de Jesus, encontramos o Espírito Santo chancelando aquele momento com a Sua presença, mostrando que a obra da Redenção envolvia a Trindade como um todo; o Pai projetou, Jesus executou, mas o Espírito Santo faria a obra no coração do homem.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470" y="3305042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Jesus -anjos-religiao-0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50" y="1804085"/>
            <a:ext cx="4675918" cy="40530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02" y="159822"/>
            <a:ext cx="9188835" cy="989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005384" y="1149178"/>
            <a:ext cx="5931243" cy="63976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A manifestação da Trindade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245656"/>
            <a:ext cx="8989520" cy="768242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2 - </a:t>
            </a:r>
            <a:r>
              <a:rPr lang="pt-BR" sz="2800" dirty="0">
                <a:solidFill>
                  <a:schemeClr val="tx1"/>
                </a:solidFill>
                <a:effectLst/>
              </a:rPr>
              <a:t>O ESPÍRITO SANTO E O BATISMO DE JESUS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80086" y="1838412"/>
            <a:ext cx="5366952" cy="470898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Os escritores dos Evangelhos são unânimes ao informar que o Espírito Santo desceu sobre Jesus em forma corpórea de uma pomba (</a:t>
            </a:r>
            <a:r>
              <a:rPr lang="pt-B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Lc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3.22). 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Era necessário que os discípulos percebessem que não era </a:t>
            </a:r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batismo 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qualquer pessoa, mas sim Unigênito Filho de Deus, o qual, mesmo sem pecado, foi batizado para nos dar o exemplo e iniciar o Seu ministério terreno. 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877888"/>
            <a:ext cx="5733534" cy="470898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É interessante perceber a manifestação da Trindade no batismo de Jesus</a:t>
            </a:r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O 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Filho estava sendo batizado, o Espírito Santo estava selando aquele momento e o Pai estava falando da identidade de Seu Filho, dizendo: "Este é meu Filho amado, em quem me comprazo", 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Mt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3.17.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Filho não estava sozinho na missão; o Pai e o Espírito Santo estariam direcionando os Seus passos a cada etapa </a:t>
            </a:r>
            <a:r>
              <a:rPr 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percorrida.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0085" y="1248032"/>
            <a:ext cx="5811795" cy="540908"/>
          </a:xfrm>
        </p:spPr>
        <p:txBody>
          <a:bodyPr/>
          <a:lstStyle/>
          <a:p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O Espírito Santo de forma perceptível.</a:t>
            </a:r>
            <a:endParaRPr lang="pt-B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60" y="282404"/>
            <a:ext cx="904055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704" y="282404"/>
            <a:ext cx="8896865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 smtClean="0">
                <a:solidFill>
                  <a:schemeClr val="tx1"/>
                </a:solidFill>
                <a:effectLst/>
              </a:rPr>
              <a:t>3 </a:t>
            </a:r>
            <a:r>
              <a:rPr lang="pt-BR" sz="2800" dirty="0">
                <a:solidFill>
                  <a:schemeClr val="tx1"/>
                </a:solidFill>
                <a:effectLst/>
              </a:rPr>
              <a:t>- </a:t>
            </a:r>
            <a:r>
              <a:rPr lang="pt-BR" sz="2800" dirty="0" smtClean="0">
                <a:solidFill>
                  <a:schemeClr val="tx1"/>
                </a:solidFill>
                <a:effectLst/>
              </a:rPr>
              <a:t> </a:t>
            </a:r>
            <a:r>
              <a:rPr lang="pt-BR" sz="2800" dirty="0">
                <a:solidFill>
                  <a:schemeClr val="tx1"/>
                </a:solidFill>
                <a:effectLst/>
              </a:rPr>
              <a:t>O ESPÍRITO SANTO E O MINISTÉRIO DE JESUS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xmlns="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0711" y="1711841"/>
            <a:ext cx="5655275" cy="4318255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sz="1800" b="1" dirty="0">
                <a:solidFill>
                  <a:schemeClr val="tx1"/>
                </a:solidFill>
                <a:latin typeface="Arial Black" pitchFamily="34" charset="0"/>
                <a:ea typeface="Times New Roman"/>
              </a:rPr>
              <a:t>Durante o Seu ministério, Jesus efetuou curas, milagres, operou sinais e maravilhas, e tudo isto através da orientação do Espírito Santo e Sua comunhão com Ele. Isso não significa que Jesus não conseguisse ou que não tivesse poder para realizar sozinho tais atos; no entanto, no processo de humanização, ele esvaziou-se de Sua glória divina para viver uma vida plenamente humana (</a:t>
            </a:r>
            <a:r>
              <a:rPr lang="pt-BR" sz="1800" b="1" dirty="0" err="1">
                <a:solidFill>
                  <a:schemeClr val="tx1"/>
                </a:solidFill>
                <a:latin typeface="Arial Black" pitchFamily="34" charset="0"/>
                <a:ea typeface="Times New Roman"/>
              </a:rPr>
              <a:t>Fp</a:t>
            </a:r>
            <a:r>
              <a:rPr lang="pt-BR" sz="1800" b="1" dirty="0">
                <a:solidFill>
                  <a:schemeClr val="tx1"/>
                </a:solidFill>
                <a:latin typeface="Arial Black" pitchFamily="34" charset="0"/>
                <a:ea typeface="Times New Roman"/>
              </a:rPr>
              <a:t> 2.7).</a:t>
            </a:r>
            <a:endParaRPr lang="pt-BR" sz="2000" b="1" dirty="0">
              <a:solidFill>
                <a:schemeClr val="tx1"/>
              </a:solidFill>
              <a:latin typeface="Arial Black" pitchFamily="34" charset="0"/>
              <a:ea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07" y="1680519"/>
            <a:ext cx="4808280" cy="3904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59" y="176743"/>
            <a:ext cx="9917884" cy="76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82" y="269724"/>
            <a:ext cx="9212772" cy="5705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3 - </a:t>
            </a:r>
            <a:r>
              <a:rPr lang="pt-BR" sz="2800" dirty="0">
                <a:solidFill>
                  <a:schemeClr val="tx1"/>
                </a:solidFill>
                <a:effectLst/>
              </a:rPr>
              <a:t>O ESPÍRITO SANTO E O MINISTÉRIO DE JESUS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84935" y="1659517"/>
            <a:ext cx="5609968" cy="372864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Lucas, ao escrever seu segundo tratado a Teófilo, a saber, Atos dos Apóstolos, é categórico ao dizer que Jesus foi ungido por Deus com o Espírito Santo e com virtude, At 10.38.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 unção na vida de Jesus fez toda a diferença, pois, debaixo desta unção, Jesus expulsava demônios, curava, libertava os oprimidos e operava sinais e maravilhas. </a:t>
            </a:r>
            <a:endParaRPr lang="pt-BR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3332" y="1631847"/>
            <a:ext cx="5679989" cy="37856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Bíblia diz que Jesus, em Sua infância, crescia em sabedoria, estatura e graça (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Lc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2.52). Certa ocasião, Jesus estava na sinagoga e lhe foi passado o Livro do profeta Isaías, o qual leu a seguinte passagem: "O Espírito do Senhor está sobre mim, 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Lc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4.18.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"Ao terminar a leitura, Jesus diz: Hoje se cumpriu esta Escritura.. </a:t>
            </a:r>
            <a:r>
              <a:rPr lang="pt-B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Lc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4.21. 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2" y="1231737"/>
            <a:ext cx="56060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3.1. Jesus foi ungido pelo </a:t>
            </a:r>
            <a:r>
              <a:rPr lang="pt-BR" sz="2000" b="1" dirty="0" smtClean="0">
                <a:latin typeface="Georgia" pitchFamily="18" charset="0"/>
              </a:rPr>
              <a:t>Espírito </a:t>
            </a:r>
            <a:r>
              <a:rPr lang="pt-BR" sz="2000" b="1" dirty="0">
                <a:latin typeface="Georgia" pitchFamily="18" charset="0"/>
              </a:rPr>
              <a:t>Santo</a:t>
            </a:r>
            <a:endParaRPr lang="pt-BR" sz="2000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357552" y="966799"/>
            <a:ext cx="56717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latin typeface="Georgia" pitchFamily="18" charset="0"/>
              </a:rPr>
              <a:t>3.2. O Espírito do Senhor estava sobre Jesus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0F1A5B1-67D2-419E-9BDE-263D70FF04B2}"/>
              </a:ext>
            </a:extLst>
          </p:cNvPr>
          <p:cNvSpPr txBox="1"/>
          <p:nvPr/>
        </p:nvSpPr>
        <p:spPr>
          <a:xfrm>
            <a:off x="96370" y="6326881"/>
            <a:ext cx="5921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07 </a:t>
            </a:r>
            <a:r>
              <a:rPr lang="pt-BR" dirty="0"/>
              <a:t>3</a:t>
            </a:r>
            <a:r>
              <a:rPr lang="pt-BR" dirty="0" smtClean="0"/>
              <a:t>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6175893" y="1445741"/>
            <a:ext cx="5056398" cy="500983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Jesus, em todas as fases da Sua vida, viveu sob a unção do Espírito Santo. Na infância, tinha sabedoria para estar com os doutores da Lei e, na fase adulta, realizava sinais e maravilhas; mostrando o poder, o amor de Deus e a chegada do Seu Reino.</a:t>
            </a:r>
          </a:p>
          <a:p>
            <a:pPr algn="ctr">
              <a:lnSpc>
                <a:spcPct val="150000"/>
              </a:lnSpc>
            </a:pP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28" y="1653259"/>
            <a:ext cx="5475287" cy="8630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2º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:a16="http://schemas.microsoft.com/office/drawing/2014/main" xmlns="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479442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xmlns="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xmlns="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933652"/>
            <a:ext cx="2449781" cy="367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:a16="http://schemas.microsoft.com/office/drawing/2014/main" xmlns="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xmlns="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xmlns="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xmlns="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xmlns="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xmlns="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xmlns="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https://www.instagram.com/mefassessoriacontabeis/</a:t>
            </a:r>
            <a:endParaRPr lang="pt-BR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sz="1600" b="1" dirty="0" smtClean="0">
              <a:solidFill>
                <a:schemeClr val="bg1"/>
              </a:solidFill>
              <a:hlinkClick r:id="rId3"/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3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6011</TotalTime>
  <Words>1266</Words>
  <Application>Microsoft Office PowerPoint</Application>
  <PresentationFormat>Personalizar</PresentationFormat>
  <Paragraphs>80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1 -  ESPÍRITO SANTO NO NASCIMENTO DE JESUS</vt:lpstr>
      <vt:lpstr>1 - ESPÍRITO SANTO NO NASCIMENTO DE JESUS</vt:lpstr>
      <vt:lpstr>Apresentação do PowerPoint</vt:lpstr>
      <vt:lpstr>2 - O ESPÍRITO SANTO E O BATISMO DE JESUS</vt:lpstr>
      <vt:lpstr>2 - O ESPÍRITO SANTO E O BATISMO DE JESUS</vt:lpstr>
      <vt:lpstr>3 -  O ESPÍRITO SANTO E O MINISTÉRIO DE JESUS</vt:lpstr>
      <vt:lpstr>3 - O ESPÍRITO SANTO E O MINISTÉRIO DE JESUS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253</cp:revision>
  <dcterms:created xsi:type="dcterms:W3CDTF">2021-10-01T12:08:12Z</dcterms:created>
  <dcterms:modified xsi:type="dcterms:W3CDTF">2022-08-10T20:40:26Z</dcterms:modified>
</cp:coreProperties>
</file>