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99822" autoAdjust="0"/>
  </p:normalViewPr>
  <p:slideViewPr>
    <p:cSldViewPr snapToGrid="0">
      <p:cViewPr>
        <p:scale>
          <a:sx n="77" d="100"/>
          <a:sy n="77" d="100"/>
        </p:scale>
        <p:origin x="-20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3213B2B-C230-4435-BED2-D7021AEBAC70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Atos 19. 1-7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AEA87E3C-20AE-470B-BC37-FAD202BC9C6D}" type="parTrans" cxnId="{7EE7EFDE-CE78-4E37-8596-22B7A202FA02}">
      <dgm:prSet/>
      <dgm:spPr/>
      <dgm:t>
        <a:bodyPr/>
        <a:lstStyle/>
        <a:p>
          <a:endParaRPr lang="pt-BR"/>
        </a:p>
      </dgm:t>
    </dgm:pt>
    <dgm:pt modelId="{76D5DB13-A185-4988-8A1D-CD0440A18CEB}" type="sibTrans" cxnId="{7EE7EFDE-CE78-4E37-8596-22B7A202FA02}">
      <dgm:prSet/>
      <dgm:spPr/>
      <dgm:t>
        <a:bodyPr/>
        <a:lstStyle/>
        <a:p>
          <a:endParaRPr lang="pt-BR"/>
        </a:p>
      </dgm:t>
    </dgm:pt>
    <dgm:pt modelId="{A50A240A-C199-4A03-9FED-C54BC05636C2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1. Enquanto Apolo estava em Corinto, Paulo, atravessando as regiões altas, chegou a Éfeso. Ali encontrou alguns discípulos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16805D4F-3AB6-4B6A-B9EE-E737D8962817}" type="parTrans" cxnId="{7D883BF2-B167-480A-A6FF-A00A854778BB}">
      <dgm:prSet/>
      <dgm:spPr/>
      <dgm:t>
        <a:bodyPr/>
        <a:lstStyle/>
        <a:p>
          <a:endParaRPr lang="pt-BR"/>
        </a:p>
      </dgm:t>
    </dgm:pt>
    <dgm:pt modelId="{BF47EFE8-E942-4EFB-B3BE-48A77350E703}" type="sibTrans" cxnId="{7D883BF2-B167-480A-A6FF-A00A854778BB}">
      <dgm:prSet/>
      <dgm:spPr/>
      <dgm:t>
        <a:bodyPr/>
        <a:lstStyle/>
        <a:p>
          <a:endParaRPr lang="pt-BR"/>
        </a:p>
      </dgm:t>
    </dgm:pt>
    <dgm:pt modelId="{242B230B-391E-4101-AD7B-CDCC2632C61C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2. e lhes perguntou: "Vocês receberam o Espírito Santo quando creram? " Eles responderam: "Não, nem sequer ouvimos que existe o Espírito Santo".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95FC28E5-DEAB-4567-B7B8-2EFD15A3D152}" type="parTrans" cxnId="{89DED730-15EE-4BD8-9DD3-636F40A45F3E}">
      <dgm:prSet/>
      <dgm:spPr/>
      <dgm:t>
        <a:bodyPr/>
        <a:lstStyle/>
        <a:p>
          <a:endParaRPr lang="pt-BR"/>
        </a:p>
      </dgm:t>
    </dgm:pt>
    <dgm:pt modelId="{FA12BA47-977E-4374-99A0-164B5EA855C8}" type="sibTrans" cxnId="{89DED730-15EE-4BD8-9DD3-636F40A45F3E}">
      <dgm:prSet/>
      <dgm:spPr/>
      <dgm:t>
        <a:bodyPr/>
        <a:lstStyle/>
        <a:p>
          <a:endParaRPr lang="pt-BR"/>
        </a:p>
      </dgm:t>
    </dgm:pt>
    <dgm:pt modelId="{61C414F7-BD98-496F-97E4-A9A85DB62EA5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3. "Então, que batismo vocês receberam? ", perguntou Paulo. "O batismo de João", responderam eles.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21F3CA80-A047-48CC-9C9D-1762F1ED371F}" type="parTrans" cxnId="{BCDF391C-CE5B-4DE9-971A-53A640EC918B}">
      <dgm:prSet/>
      <dgm:spPr/>
      <dgm:t>
        <a:bodyPr/>
        <a:lstStyle/>
        <a:p>
          <a:endParaRPr lang="pt-BR"/>
        </a:p>
      </dgm:t>
    </dgm:pt>
    <dgm:pt modelId="{3908ABB6-BB0E-4A6C-9FCD-861DFA85B387}" type="sibTrans" cxnId="{BCDF391C-CE5B-4DE9-971A-53A640EC918B}">
      <dgm:prSet/>
      <dgm:spPr/>
      <dgm:t>
        <a:bodyPr/>
        <a:lstStyle/>
        <a:p>
          <a:endParaRPr lang="pt-BR"/>
        </a:p>
      </dgm:t>
    </dgm:pt>
    <dgm:pt modelId="{1B931CBA-FA94-4330-AD67-5A45CD8600EA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4. Disse Paulo: "O batismo de João foi um batismo de arrependimento. Ele dizia ao povo que cresse naquele que viria depois dele, isto é, em Jesus".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F7BC0481-BB9F-4461-8BCC-B0EFD1E6CC3B}" type="parTrans" cxnId="{A66B8560-A502-44C1-AA27-1C404D08FB41}">
      <dgm:prSet/>
      <dgm:spPr/>
      <dgm:t>
        <a:bodyPr/>
        <a:lstStyle/>
        <a:p>
          <a:endParaRPr lang="pt-BR"/>
        </a:p>
      </dgm:t>
    </dgm:pt>
    <dgm:pt modelId="{79FFC386-16D9-4FA6-B576-A892FA162717}" type="sibTrans" cxnId="{A66B8560-A502-44C1-AA27-1C404D08FB41}">
      <dgm:prSet/>
      <dgm:spPr/>
      <dgm:t>
        <a:bodyPr/>
        <a:lstStyle/>
        <a:p>
          <a:endParaRPr lang="pt-BR"/>
        </a:p>
      </dgm:t>
    </dgm:pt>
    <dgm:pt modelId="{13EA9838-9686-4DB7-AA74-09F7D63EB271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5. Ouvindo isso, eles foram batizados no nome do Senhor Jesus.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D9C43068-2596-4C5D-8219-165D3FE91D3C}" type="parTrans" cxnId="{9697B7A2-181A-4ED9-8F4A-AA4904107FBD}">
      <dgm:prSet/>
      <dgm:spPr/>
      <dgm:t>
        <a:bodyPr/>
        <a:lstStyle/>
        <a:p>
          <a:endParaRPr lang="pt-BR"/>
        </a:p>
      </dgm:t>
    </dgm:pt>
    <dgm:pt modelId="{BC69C4A7-9C0D-4642-AD28-838D35DB6F50}" type="sibTrans" cxnId="{9697B7A2-181A-4ED9-8F4A-AA4904107FBD}">
      <dgm:prSet/>
      <dgm:spPr/>
      <dgm:t>
        <a:bodyPr/>
        <a:lstStyle/>
        <a:p>
          <a:endParaRPr lang="pt-BR"/>
        </a:p>
      </dgm:t>
    </dgm:pt>
    <dgm:pt modelId="{D913A395-11DA-4487-A1EC-3E7FCEF741FB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6. Quando Paulo lhes impôs as mãos, veio sobre eles o Espírito Santo, e começaram a falar em línguas e a profetizar.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6898FB47-7EC7-4277-8F6D-7E48A54BC2BA}" type="parTrans" cxnId="{04282097-FD10-4155-9EA2-35AE69D30C48}">
      <dgm:prSet/>
      <dgm:spPr/>
      <dgm:t>
        <a:bodyPr/>
        <a:lstStyle/>
        <a:p>
          <a:endParaRPr lang="pt-BR"/>
        </a:p>
      </dgm:t>
    </dgm:pt>
    <dgm:pt modelId="{3B3DA24F-A4F7-4D73-A4E5-EEA8170AD236}" type="sibTrans" cxnId="{04282097-FD10-4155-9EA2-35AE69D30C48}">
      <dgm:prSet/>
      <dgm:spPr/>
      <dgm:t>
        <a:bodyPr/>
        <a:lstStyle/>
        <a:p>
          <a:endParaRPr lang="pt-BR"/>
        </a:p>
      </dgm:t>
    </dgm:pt>
    <dgm:pt modelId="{2960E3D1-9D3F-4E52-9CC5-3FC0037701DA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7. Eram ao todo uns doze homens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123D98C9-3638-4D18-97D4-19C2AB5684C6}" type="parTrans" cxnId="{817B13F7-DF2A-4FDB-A6D2-7134EE1DDA93}">
      <dgm:prSet/>
      <dgm:spPr/>
      <dgm:t>
        <a:bodyPr/>
        <a:lstStyle/>
        <a:p>
          <a:endParaRPr lang="pt-BR"/>
        </a:p>
      </dgm:t>
    </dgm:pt>
    <dgm:pt modelId="{DB1C2040-A9E9-4393-9435-093978EB9DD6}" type="sibTrans" cxnId="{817B13F7-DF2A-4FDB-A6D2-7134EE1DDA93}">
      <dgm:prSet/>
      <dgm:spPr/>
      <dgm:t>
        <a:bodyPr/>
        <a:lstStyle/>
        <a:p>
          <a:endParaRPr lang="pt-BR"/>
        </a:p>
      </dgm:t>
    </dgm:pt>
    <dgm:pt modelId="{0C39599A-980D-4533-BE77-41A009605E1C}">
      <dgm:prSet custT="1"/>
      <dgm:spPr/>
      <dgm:t>
        <a:bodyPr/>
        <a:lstStyle/>
        <a:p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BB51D8C6-22D0-4988-933A-5BC68C3F94B9}" type="parTrans" cxnId="{C6502900-C2BF-45EE-B18E-29BB831173AD}">
      <dgm:prSet/>
      <dgm:spPr/>
      <dgm:t>
        <a:bodyPr/>
        <a:lstStyle/>
        <a:p>
          <a:endParaRPr lang="pt-BR"/>
        </a:p>
      </dgm:t>
    </dgm:pt>
    <dgm:pt modelId="{EB2E34DA-BAB8-43A9-8DAB-A926F9A9099F}" type="sibTrans" cxnId="{C6502900-C2BF-45EE-B18E-29BB831173AD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65B115CA-0900-4F8B-9F66-57D3BFE4D0B1}" type="pres">
      <dgm:prSet presAssocID="{53213B2B-C230-4435-BED2-D7021AEBAC70}" presName="thickLine" presStyleLbl="alignNode1" presStyleIdx="0" presStyleCnt="9"/>
      <dgm:spPr/>
    </dgm:pt>
    <dgm:pt modelId="{5F52A45E-748C-463F-9F82-793ED5B65DCD}" type="pres">
      <dgm:prSet presAssocID="{53213B2B-C230-4435-BED2-D7021AEBAC70}" presName="horz1" presStyleCnt="0"/>
      <dgm:spPr/>
    </dgm:pt>
    <dgm:pt modelId="{F5189343-BAA7-4AD0-B1B6-A9A1C4968EA9}" type="pres">
      <dgm:prSet presAssocID="{53213B2B-C230-4435-BED2-D7021AEBAC70}" presName="tx1" presStyleLbl="revTx" presStyleIdx="0" presStyleCnt="9" custScaleY="67888"/>
      <dgm:spPr/>
      <dgm:t>
        <a:bodyPr/>
        <a:lstStyle/>
        <a:p>
          <a:endParaRPr lang="pt-BR"/>
        </a:p>
      </dgm:t>
    </dgm:pt>
    <dgm:pt modelId="{D7C7E8E6-0396-41DC-BDBA-8A29800059C2}" type="pres">
      <dgm:prSet presAssocID="{53213B2B-C230-4435-BED2-D7021AEBAC70}" presName="vert1" presStyleCnt="0"/>
      <dgm:spPr/>
    </dgm:pt>
    <dgm:pt modelId="{991E4478-FA3A-4E57-9894-5401009CA6EF}" type="pres">
      <dgm:prSet presAssocID="{A50A240A-C199-4A03-9FED-C54BC05636C2}" presName="thickLine" presStyleLbl="alignNode1" presStyleIdx="1" presStyleCnt="9"/>
      <dgm:spPr/>
    </dgm:pt>
    <dgm:pt modelId="{26567F14-F470-4912-A32A-6FD410D46F60}" type="pres">
      <dgm:prSet presAssocID="{A50A240A-C199-4A03-9FED-C54BC05636C2}" presName="horz1" presStyleCnt="0"/>
      <dgm:spPr/>
    </dgm:pt>
    <dgm:pt modelId="{191D25C4-B675-4DE3-9259-CE4DA24C458F}" type="pres">
      <dgm:prSet presAssocID="{A50A240A-C199-4A03-9FED-C54BC05636C2}" presName="tx1" presStyleLbl="revTx" presStyleIdx="1" presStyleCnt="9"/>
      <dgm:spPr/>
      <dgm:t>
        <a:bodyPr/>
        <a:lstStyle/>
        <a:p>
          <a:endParaRPr lang="pt-BR"/>
        </a:p>
      </dgm:t>
    </dgm:pt>
    <dgm:pt modelId="{8F535777-90AC-4E69-BFE1-ADCDA39035A9}" type="pres">
      <dgm:prSet presAssocID="{A50A240A-C199-4A03-9FED-C54BC05636C2}" presName="vert1" presStyleCnt="0"/>
      <dgm:spPr/>
    </dgm:pt>
    <dgm:pt modelId="{CA6C69DB-634E-47AF-909D-40CE77C57987}" type="pres">
      <dgm:prSet presAssocID="{242B230B-391E-4101-AD7B-CDCC2632C61C}" presName="thickLine" presStyleLbl="alignNode1" presStyleIdx="2" presStyleCnt="9"/>
      <dgm:spPr/>
    </dgm:pt>
    <dgm:pt modelId="{3C939EAF-0DF7-4ED7-A612-F66715CB162D}" type="pres">
      <dgm:prSet presAssocID="{242B230B-391E-4101-AD7B-CDCC2632C61C}" presName="horz1" presStyleCnt="0"/>
      <dgm:spPr/>
    </dgm:pt>
    <dgm:pt modelId="{E95CD903-778C-4996-82AC-D21FC5FAC75A}" type="pres">
      <dgm:prSet presAssocID="{242B230B-391E-4101-AD7B-CDCC2632C61C}" presName="tx1" presStyleLbl="revTx" presStyleIdx="2" presStyleCnt="9"/>
      <dgm:spPr/>
    </dgm:pt>
    <dgm:pt modelId="{3A6A060C-3A1B-4BE0-916A-00F0064CBD5E}" type="pres">
      <dgm:prSet presAssocID="{242B230B-391E-4101-AD7B-CDCC2632C61C}" presName="vert1" presStyleCnt="0"/>
      <dgm:spPr/>
    </dgm:pt>
    <dgm:pt modelId="{D5A06D7E-5619-42D7-801A-87E48A13AB84}" type="pres">
      <dgm:prSet presAssocID="{61C414F7-BD98-496F-97E4-A9A85DB62EA5}" presName="thickLine" presStyleLbl="alignNode1" presStyleIdx="3" presStyleCnt="9"/>
      <dgm:spPr/>
    </dgm:pt>
    <dgm:pt modelId="{1D8BCD55-E58F-43FA-A813-FE831B9C071B}" type="pres">
      <dgm:prSet presAssocID="{61C414F7-BD98-496F-97E4-A9A85DB62EA5}" presName="horz1" presStyleCnt="0"/>
      <dgm:spPr/>
    </dgm:pt>
    <dgm:pt modelId="{DA3F1D09-8AAD-46B9-A7FF-90157CC073E6}" type="pres">
      <dgm:prSet presAssocID="{61C414F7-BD98-496F-97E4-A9A85DB62EA5}" presName="tx1" presStyleLbl="revTx" presStyleIdx="3" presStyleCnt="9"/>
      <dgm:spPr/>
    </dgm:pt>
    <dgm:pt modelId="{09345673-9485-4DD1-891F-992F8E5728AF}" type="pres">
      <dgm:prSet presAssocID="{61C414F7-BD98-496F-97E4-A9A85DB62EA5}" presName="vert1" presStyleCnt="0"/>
      <dgm:spPr/>
    </dgm:pt>
    <dgm:pt modelId="{F0FA9768-26B3-4694-BBEE-1686BD02E6F7}" type="pres">
      <dgm:prSet presAssocID="{1B931CBA-FA94-4330-AD67-5A45CD8600EA}" presName="thickLine" presStyleLbl="alignNode1" presStyleIdx="4" presStyleCnt="9"/>
      <dgm:spPr/>
    </dgm:pt>
    <dgm:pt modelId="{FF304B6B-CACD-431C-8A77-BB07AAC936A0}" type="pres">
      <dgm:prSet presAssocID="{1B931CBA-FA94-4330-AD67-5A45CD8600EA}" presName="horz1" presStyleCnt="0"/>
      <dgm:spPr/>
    </dgm:pt>
    <dgm:pt modelId="{A8894FBC-15B2-4A13-B0CE-0684658A655C}" type="pres">
      <dgm:prSet presAssocID="{1B931CBA-FA94-4330-AD67-5A45CD8600EA}" presName="tx1" presStyleLbl="revTx" presStyleIdx="4" presStyleCnt="9"/>
      <dgm:spPr/>
    </dgm:pt>
    <dgm:pt modelId="{71F285FD-EDF0-4EA5-AEDE-20D11E1D023B}" type="pres">
      <dgm:prSet presAssocID="{1B931CBA-FA94-4330-AD67-5A45CD8600EA}" presName="vert1" presStyleCnt="0"/>
      <dgm:spPr/>
    </dgm:pt>
    <dgm:pt modelId="{C2C9BEF3-86A0-46BE-B8DC-F13C9DB1BB22}" type="pres">
      <dgm:prSet presAssocID="{13EA9838-9686-4DB7-AA74-09F7D63EB271}" presName="thickLine" presStyleLbl="alignNode1" presStyleIdx="5" presStyleCnt="9"/>
      <dgm:spPr/>
    </dgm:pt>
    <dgm:pt modelId="{2B0E2014-ADD1-4079-94C9-8006F82A1568}" type="pres">
      <dgm:prSet presAssocID="{13EA9838-9686-4DB7-AA74-09F7D63EB271}" presName="horz1" presStyleCnt="0"/>
      <dgm:spPr/>
    </dgm:pt>
    <dgm:pt modelId="{48848BBB-575F-4257-A94A-AF04FCDFCCE8}" type="pres">
      <dgm:prSet presAssocID="{13EA9838-9686-4DB7-AA74-09F7D63EB271}" presName="tx1" presStyleLbl="revTx" presStyleIdx="5" presStyleCnt="9"/>
      <dgm:spPr/>
    </dgm:pt>
    <dgm:pt modelId="{4776F0E1-ECAC-4EAA-AC45-B3A8B8031FFF}" type="pres">
      <dgm:prSet presAssocID="{13EA9838-9686-4DB7-AA74-09F7D63EB271}" presName="vert1" presStyleCnt="0"/>
      <dgm:spPr/>
    </dgm:pt>
    <dgm:pt modelId="{60854024-009B-42BD-BFC5-0374E3B98BA0}" type="pres">
      <dgm:prSet presAssocID="{D913A395-11DA-4487-A1EC-3E7FCEF741FB}" presName="thickLine" presStyleLbl="alignNode1" presStyleIdx="6" presStyleCnt="9"/>
      <dgm:spPr/>
    </dgm:pt>
    <dgm:pt modelId="{29A71F71-15E4-40A2-ACE2-CE3AC912AC60}" type="pres">
      <dgm:prSet presAssocID="{D913A395-11DA-4487-A1EC-3E7FCEF741FB}" presName="horz1" presStyleCnt="0"/>
      <dgm:spPr/>
    </dgm:pt>
    <dgm:pt modelId="{174E6E12-72C7-46C4-B2D1-8A1E617624F2}" type="pres">
      <dgm:prSet presAssocID="{D913A395-11DA-4487-A1EC-3E7FCEF741FB}" presName="tx1" presStyleLbl="revTx" presStyleIdx="6" presStyleCnt="9"/>
      <dgm:spPr/>
    </dgm:pt>
    <dgm:pt modelId="{CABF2599-401E-4EB8-9E09-042AFDCB2918}" type="pres">
      <dgm:prSet presAssocID="{D913A395-11DA-4487-A1EC-3E7FCEF741FB}" presName="vert1" presStyleCnt="0"/>
      <dgm:spPr/>
    </dgm:pt>
    <dgm:pt modelId="{6501452F-6743-4722-A086-0CF44FC206AA}" type="pres">
      <dgm:prSet presAssocID="{2960E3D1-9D3F-4E52-9CC5-3FC0037701DA}" presName="thickLine" presStyleLbl="alignNode1" presStyleIdx="7" presStyleCnt="9"/>
      <dgm:spPr/>
    </dgm:pt>
    <dgm:pt modelId="{10E85321-285F-4D85-916F-0591754137C6}" type="pres">
      <dgm:prSet presAssocID="{2960E3D1-9D3F-4E52-9CC5-3FC0037701DA}" presName="horz1" presStyleCnt="0"/>
      <dgm:spPr/>
    </dgm:pt>
    <dgm:pt modelId="{E6155771-D2C4-4362-A2B1-97D64AE687B3}" type="pres">
      <dgm:prSet presAssocID="{2960E3D1-9D3F-4E52-9CC5-3FC0037701DA}" presName="tx1" presStyleLbl="revTx" presStyleIdx="7" presStyleCnt="9"/>
      <dgm:spPr/>
    </dgm:pt>
    <dgm:pt modelId="{47C84498-52C5-441E-9A3E-9C2B989260A2}" type="pres">
      <dgm:prSet presAssocID="{2960E3D1-9D3F-4E52-9CC5-3FC0037701DA}" presName="vert1" presStyleCnt="0"/>
      <dgm:spPr/>
    </dgm:pt>
    <dgm:pt modelId="{A7934F83-F409-4D01-BB77-EC96206AC2A7}" type="pres">
      <dgm:prSet presAssocID="{0C39599A-980D-4533-BE77-41A009605E1C}" presName="thickLine" presStyleLbl="alignNode1" presStyleIdx="8" presStyleCnt="9"/>
      <dgm:spPr/>
    </dgm:pt>
    <dgm:pt modelId="{00190FFE-EF86-4CA9-A283-73EA2F650441}" type="pres">
      <dgm:prSet presAssocID="{0C39599A-980D-4533-BE77-41A009605E1C}" presName="horz1" presStyleCnt="0"/>
      <dgm:spPr/>
    </dgm:pt>
    <dgm:pt modelId="{59F67E94-5D22-4216-AAAD-BAD548AB581B}" type="pres">
      <dgm:prSet presAssocID="{0C39599A-980D-4533-BE77-41A009605E1C}" presName="tx1" presStyleLbl="revTx" presStyleIdx="8" presStyleCnt="9"/>
      <dgm:spPr/>
    </dgm:pt>
    <dgm:pt modelId="{129D26EF-E43C-41A1-9C8E-F18EF45AEFA2}" type="pres">
      <dgm:prSet presAssocID="{0C39599A-980D-4533-BE77-41A009605E1C}" presName="vert1" presStyleCnt="0"/>
      <dgm:spPr/>
    </dgm:pt>
  </dgm:ptLst>
  <dgm:cxnLst>
    <dgm:cxn modelId="{125CE3B2-9B2D-42F9-8DAD-1034454CEA58}" type="presOf" srcId="{242B230B-391E-4101-AD7B-CDCC2632C61C}" destId="{E95CD903-778C-4996-82AC-D21FC5FAC75A}" srcOrd="0" destOrd="0" presId="urn:microsoft.com/office/officeart/2008/layout/LinedList"/>
    <dgm:cxn modelId="{9059FD5F-AE65-4E48-B336-AFDA6DC2C2DC}" type="presOf" srcId="{0C39599A-980D-4533-BE77-41A009605E1C}" destId="{59F67E94-5D22-4216-AAAD-BAD548AB581B}" srcOrd="0" destOrd="0" presId="urn:microsoft.com/office/officeart/2008/layout/LinedList"/>
    <dgm:cxn modelId="{C6502900-C2BF-45EE-B18E-29BB831173AD}" srcId="{C743F0BE-0C7B-457F-BA40-0D586212DE21}" destId="{0C39599A-980D-4533-BE77-41A009605E1C}" srcOrd="8" destOrd="0" parTransId="{BB51D8C6-22D0-4988-933A-5BC68C3F94B9}" sibTransId="{EB2E34DA-BAB8-43A9-8DAB-A926F9A9099F}"/>
    <dgm:cxn modelId="{593F4C03-5C03-4E92-9E78-D1F2C9D89F32}" type="presOf" srcId="{2960E3D1-9D3F-4E52-9CC5-3FC0037701DA}" destId="{E6155771-D2C4-4362-A2B1-97D64AE687B3}" srcOrd="0" destOrd="0" presId="urn:microsoft.com/office/officeart/2008/layout/LinedList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89DED730-15EE-4BD8-9DD3-636F40A45F3E}" srcId="{C743F0BE-0C7B-457F-BA40-0D586212DE21}" destId="{242B230B-391E-4101-AD7B-CDCC2632C61C}" srcOrd="2" destOrd="0" parTransId="{95FC28E5-DEAB-4567-B7B8-2EFD15A3D152}" sibTransId="{FA12BA47-977E-4374-99A0-164B5EA855C8}"/>
    <dgm:cxn modelId="{9697B7A2-181A-4ED9-8F4A-AA4904107FBD}" srcId="{C743F0BE-0C7B-457F-BA40-0D586212DE21}" destId="{13EA9838-9686-4DB7-AA74-09F7D63EB271}" srcOrd="5" destOrd="0" parTransId="{D9C43068-2596-4C5D-8219-165D3FE91D3C}" sibTransId="{BC69C4A7-9C0D-4642-AD28-838D35DB6F50}"/>
    <dgm:cxn modelId="{11F2DAB2-7F2B-4F61-9761-6AE20924F5E8}" type="presOf" srcId="{61C414F7-BD98-496F-97E4-A9A85DB62EA5}" destId="{DA3F1D09-8AAD-46B9-A7FF-90157CC073E6}" srcOrd="0" destOrd="0" presId="urn:microsoft.com/office/officeart/2008/layout/LinedList"/>
    <dgm:cxn modelId="{42F39B78-1D0B-4E0D-A861-7A02DFA906EB}" type="presOf" srcId="{53213B2B-C230-4435-BED2-D7021AEBAC70}" destId="{F5189343-BAA7-4AD0-B1B6-A9A1C4968EA9}" srcOrd="0" destOrd="0" presId="urn:microsoft.com/office/officeart/2008/layout/LinedList"/>
    <dgm:cxn modelId="{0DDB13C6-2B00-4ABF-A7AD-B7942D158C99}" type="presOf" srcId="{1B931CBA-FA94-4330-AD67-5A45CD8600EA}" destId="{A8894FBC-15B2-4A13-B0CE-0684658A655C}" srcOrd="0" destOrd="0" presId="urn:microsoft.com/office/officeart/2008/layout/LinedList"/>
    <dgm:cxn modelId="{7EE7EFDE-CE78-4E37-8596-22B7A202FA02}" srcId="{C743F0BE-0C7B-457F-BA40-0D586212DE21}" destId="{53213B2B-C230-4435-BED2-D7021AEBAC70}" srcOrd="0" destOrd="0" parTransId="{AEA87E3C-20AE-470B-BC37-FAD202BC9C6D}" sibTransId="{76D5DB13-A185-4988-8A1D-CD0440A18CEB}"/>
    <dgm:cxn modelId="{7D883BF2-B167-480A-A6FF-A00A854778BB}" srcId="{C743F0BE-0C7B-457F-BA40-0D586212DE21}" destId="{A50A240A-C199-4A03-9FED-C54BC05636C2}" srcOrd="1" destOrd="0" parTransId="{16805D4F-3AB6-4B6A-B9EE-E737D8962817}" sibTransId="{BF47EFE8-E942-4EFB-B3BE-48A77350E703}"/>
    <dgm:cxn modelId="{8E7672FA-132E-42B3-A740-2DA6F83C143F}" type="presOf" srcId="{D913A395-11DA-4487-A1EC-3E7FCEF741FB}" destId="{174E6E12-72C7-46C4-B2D1-8A1E617624F2}" srcOrd="0" destOrd="0" presId="urn:microsoft.com/office/officeart/2008/layout/LinedList"/>
    <dgm:cxn modelId="{04282097-FD10-4155-9EA2-35AE69D30C48}" srcId="{C743F0BE-0C7B-457F-BA40-0D586212DE21}" destId="{D913A395-11DA-4487-A1EC-3E7FCEF741FB}" srcOrd="6" destOrd="0" parTransId="{6898FB47-7EC7-4277-8F6D-7E48A54BC2BA}" sibTransId="{3B3DA24F-A4F7-4D73-A4E5-EEA8170AD236}"/>
    <dgm:cxn modelId="{A66B8560-A502-44C1-AA27-1C404D08FB41}" srcId="{C743F0BE-0C7B-457F-BA40-0D586212DE21}" destId="{1B931CBA-FA94-4330-AD67-5A45CD8600EA}" srcOrd="4" destOrd="0" parTransId="{F7BC0481-BB9F-4461-8BCC-B0EFD1E6CC3B}" sibTransId="{79FFC386-16D9-4FA6-B576-A892FA162717}"/>
    <dgm:cxn modelId="{BCDF391C-CE5B-4DE9-971A-53A640EC918B}" srcId="{C743F0BE-0C7B-457F-BA40-0D586212DE21}" destId="{61C414F7-BD98-496F-97E4-A9A85DB62EA5}" srcOrd="3" destOrd="0" parTransId="{21F3CA80-A047-48CC-9C9D-1762F1ED371F}" sibTransId="{3908ABB6-BB0E-4A6C-9FCD-861DFA85B387}"/>
    <dgm:cxn modelId="{817B13F7-DF2A-4FDB-A6D2-7134EE1DDA93}" srcId="{C743F0BE-0C7B-457F-BA40-0D586212DE21}" destId="{2960E3D1-9D3F-4E52-9CC5-3FC0037701DA}" srcOrd="7" destOrd="0" parTransId="{123D98C9-3638-4D18-97D4-19C2AB5684C6}" sibTransId="{DB1C2040-A9E9-4393-9435-093978EB9DD6}"/>
    <dgm:cxn modelId="{5756C1EA-AD61-4B43-AC87-17CA8A067330}" type="presOf" srcId="{13EA9838-9686-4DB7-AA74-09F7D63EB271}" destId="{48848BBB-575F-4257-A94A-AF04FCDFCCE8}" srcOrd="0" destOrd="0" presId="urn:microsoft.com/office/officeart/2008/layout/LinedList"/>
    <dgm:cxn modelId="{8DD83649-CA30-4A27-A7D0-97961F231310}" type="presOf" srcId="{A50A240A-C199-4A03-9FED-C54BC05636C2}" destId="{191D25C4-B675-4DE3-9259-CE4DA24C458F}" srcOrd="0" destOrd="0" presId="urn:microsoft.com/office/officeart/2008/layout/LinedList"/>
    <dgm:cxn modelId="{277C7085-8A4B-41ED-A600-6287034C3C72}" type="presParOf" srcId="{2CB6222E-48F1-490C-ADBA-B25F5090B21F}" destId="{65B115CA-0900-4F8B-9F66-57D3BFE4D0B1}" srcOrd="0" destOrd="0" presId="urn:microsoft.com/office/officeart/2008/layout/LinedList"/>
    <dgm:cxn modelId="{4E79A9E6-6FC9-45F1-9514-66BC5C146154}" type="presParOf" srcId="{2CB6222E-48F1-490C-ADBA-B25F5090B21F}" destId="{5F52A45E-748C-463F-9F82-793ED5B65DCD}" srcOrd="1" destOrd="0" presId="urn:microsoft.com/office/officeart/2008/layout/LinedList"/>
    <dgm:cxn modelId="{84650AF2-0F95-4545-9793-8AEABE1C55FD}" type="presParOf" srcId="{5F52A45E-748C-463F-9F82-793ED5B65DCD}" destId="{F5189343-BAA7-4AD0-B1B6-A9A1C4968EA9}" srcOrd="0" destOrd="0" presId="urn:microsoft.com/office/officeart/2008/layout/LinedList"/>
    <dgm:cxn modelId="{F761842F-7C62-48EA-B181-9A932B899CC3}" type="presParOf" srcId="{5F52A45E-748C-463F-9F82-793ED5B65DCD}" destId="{D7C7E8E6-0396-41DC-BDBA-8A29800059C2}" srcOrd="1" destOrd="0" presId="urn:microsoft.com/office/officeart/2008/layout/LinedList"/>
    <dgm:cxn modelId="{0B675247-7302-4B24-BE60-B8D3133221CD}" type="presParOf" srcId="{2CB6222E-48F1-490C-ADBA-B25F5090B21F}" destId="{991E4478-FA3A-4E57-9894-5401009CA6EF}" srcOrd="2" destOrd="0" presId="urn:microsoft.com/office/officeart/2008/layout/LinedList"/>
    <dgm:cxn modelId="{4A90FAA6-50FC-4C75-A25C-C9276BD03E31}" type="presParOf" srcId="{2CB6222E-48F1-490C-ADBA-B25F5090B21F}" destId="{26567F14-F470-4912-A32A-6FD410D46F60}" srcOrd="3" destOrd="0" presId="urn:microsoft.com/office/officeart/2008/layout/LinedList"/>
    <dgm:cxn modelId="{6595D106-34AA-4825-A3CC-8B9069F0F2D2}" type="presParOf" srcId="{26567F14-F470-4912-A32A-6FD410D46F60}" destId="{191D25C4-B675-4DE3-9259-CE4DA24C458F}" srcOrd="0" destOrd="0" presId="urn:microsoft.com/office/officeart/2008/layout/LinedList"/>
    <dgm:cxn modelId="{BF1CFCD3-06BC-46D7-B4BB-267E9256155F}" type="presParOf" srcId="{26567F14-F470-4912-A32A-6FD410D46F60}" destId="{8F535777-90AC-4E69-BFE1-ADCDA39035A9}" srcOrd="1" destOrd="0" presId="urn:microsoft.com/office/officeart/2008/layout/LinedList"/>
    <dgm:cxn modelId="{C186CC4F-BFEE-4D09-AF86-45B658752D26}" type="presParOf" srcId="{2CB6222E-48F1-490C-ADBA-B25F5090B21F}" destId="{CA6C69DB-634E-47AF-909D-40CE77C57987}" srcOrd="4" destOrd="0" presId="urn:microsoft.com/office/officeart/2008/layout/LinedList"/>
    <dgm:cxn modelId="{57F6C22B-0DD1-4F60-A854-810E60EE6770}" type="presParOf" srcId="{2CB6222E-48F1-490C-ADBA-B25F5090B21F}" destId="{3C939EAF-0DF7-4ED7-A612-F66715CB162D}" srcOrd="5" destOrd="0" presId="urn:microsoft.com/office/officeart/2008/layout/LinedList"/>
    <dgm:cxn modelId="{59432457-4B02-4595-973E-4AC843309144}" type="presParOf" srcId="{3C939EAF-0DF7-4ED7-A612-F66715CB162D}" destId="{E95CD903-778C-4996-82AC-D21FC5FAC75A}" srcOrd="0" destOrd="0" presId="urn:microsoft.com/office/officeart/2008/layout/LinedList"/>
    <dgm:cxn modelId="{C6AB5450-8EF7-42AB-934E-A7ADE2C8FD9B}" type="presParOf" srcId="{3C939EAF-0DF7-4ED7-A612-F66715CB162D}" destId="{3A6A060C-3A1B-4BE0-916A-00F0064CBD5E}" srcOrd="1" destOrd="0" presId="urn:microsoft.com/office/officeart/2008/layout/LinedList"/>
    <dgm:cxn modelId="{69BF05F3-FB57-4D09-B4E5-54CCE02D96D6}" type="presParOf" srcId="{2CB6222E-48F1-490C-ADBA-B25F5090B21F}" destId="{D5A06D7E-5619-42D7-801A-87E48A13AB84}" srcOrd="6" destOrd="0" presId="urn:microsoft.com/office/officeart/2008/layout/LinedList"/>
    <dgm:cxn modelId="{577CCFAA-CCEE-403A-8AE6-7AEC52C31778}" type="presParOf" srcId="{2CB6222E-48F1-490C-ADBA-B25F5090B21F}" destId="{1D8BCD55-E58F-43FA-A813-FE831B9C071B}" srcOrd="7" destOrd="0" presId="urn:microsoft.com/office/officeart/2008/layout/LinedList"/>
    <dgm:cxn modelId="{D1FEF54E-F381-4D79-BD03-0A25A6989495}" type="presParOf" srcId="{1D8BCD55-E58F-43FA-A813-FE831B9C071B}" destId="{DA3F1D09-8AAD-46B9-A7FF-90157CC073E6}" srcOrd="0" destOrd="0" presId="urn:microsoft.com/office/officeart/2008/layout/LinedList"/>
    <dgm:cxn modelId="{1B645B66-AD70-4102-9B15-2F40BC78039C}" type="presParOf" srcId="{1D8BCD55-E58F-43FA-A813-FE831B9C071B}" destId="{09345673-9485-4DD1-891F-992F8E5728AF}" srcOrd="1" destOrd="0" presId="urn:microsoft.com/office/officeart/2008/layout/LinedList"/>
    <dgm:cxn modelId="{51F44860-52AF-46F4-8FA6-64573F23E898}" type="presParOf" srcId="{2CB6222E-48F1-490C-ADBA-B25F5090B21F}" destId="{F0FA9768-26B3-4694-BBEE-1686BD02E6F7}" srcOrd="8" destOrd="0" presId="urn:microsoft.com/office/officeart/2008/layout/LinedList"/>
    <dgm:cxn modelId="{6EEE7DBE-606B-4BB0-8478-22B93A57E3B2}" type="presParOf" srcId="{2CB6222E-48F1-490C-ADBA-B25F5090B21F}" destId="{FF304B6B-CACD-431C-8A77-BB07AAC936A0}" srcOrd="9" destOrd="0" presId="urn:microsoft.com/office/officeart/2008/layout/LinedList"/>
    <dgm:cxn modelId="{4ED18888-102B-4FCA-BDB6-BDDEA8F059CF}" type="presParOf" srcId="{FF304B6B-CACD-431C-8A77-BB07AAC936A0}" destId="{A8894FBC-15B2-4A13-B0CE-0684658A655C}" srcOrd="0" destOrd="0" presId="urn:microsoft.com/office/officeart/2008/layout/LinedList"/>
    <dgm:cxn modelId="{F06D89D0-65C8-4D06-8EDA-BE1B8669995C}" type="presParOf" srcId="{FF304B6B-CACD-431C-8A77-BB07AAC936A0}" destId="{71F285FD-EDF0-4EA5-AEDE-20D11E1D023B}" srcOrd="1" destOrd="0" presId="urn:microsoft.com/office/officeart/2008/layout/LinedList"/>
    <dgm:cxn modelId="{E0B1CA61-3233-4380-8512-3E86D7878573}" type="presParOf" srcId="{2CB6222E-48F1-490C-ADBA-B25F5090B21F}" destId="{C2C9BEF3-86A0-46BE-B8DC-F13C9DB1BB22}" srcOrd="10" destOrd="0" presId="urn:microsoft.com/office/officeart/2008/layout/LinedList"/>
    <dgm:cxn modelId="{6B59CDE9-F923-4569-A121-678EEF2BBC98}" type="presParOf" srcId="{2CB6222E-48F1-490C-ADBA-B25F5090B21F}" destId="{2B0E2014-ADD1-4079-94C9-8006F82A1568}" srcOrd="11" destOrd="0" presId="urn:microsoft.com/office/officeart/2008/layout/LinedList"/>
    <dgm:cxn modelId="{047CC33D-71A5-4DE4-AFFE-052397F2A191}" type="presParOf" srcId="{2B0E2014-ADD1-4079-94C9-8006F82A1568}" destId="{48848BBB-575F-4257-A94A-AF04FCDFCCE8}" srcOrd="0" destOrd="0" presId="urn:microsoft.com/office/officeart/2008/layout/LinedList"/>
    <dgm:cxn modelId="{D0E5A9C9-F0B7-4A8B-8D71-0DA6134125D9}" type="presParOf" srcId="{2B0E2014-ADD1-4079-94C9-8006F82A1568}" destId="{4776F0E1-ECAC-4EAA-AC45-B3A8B8031FFF}" srcOrd="1" destOrd="0" presId="urn:microsoft.com/office/officeart/2008/layout/LinedList"/>
    <dgm:cxn modelId="{7D012FFD-E1E6-43A8-903F-A9D308FB3780}" type="presParOf" srcId="{2CB6222E-48F1-490C-ADBA-B25F5090B21F}" destId="{60854024-009B-42BD-BFC5-0374E3B98BA0}" srcOrd="12" destOrd="0" presId="urn:microsoft.com/office/officeart/2008/layout/LinedList"/>
    <dgm:cxn modelId="{AB9A1AC3-C034-43D4-8B24-83CEDD1E0031}" type="presParOf" srcId="{2CB6222E-48F1-490C-ADBA-B25F5090B21F}" destId="{29A71F71-15E4-40A2-ACE2-CE3AC912AC60}" srcOrd="13" destOrd="0" presId="urn:microsoft.com/office/officeart/2008/layout/LinedList"/>
    <dgm:cxn modelId="{0839C184-BD83-4822-84C7-706943ADCAC1}" type="presParOf" srcId="{29A71F71-15E4-40A2-ACE2-CE3AC912AC60}" destId="{174E6E12-72C7-46C4-B2D1-8A1E617624F2}" srcOrd="0" destOrd="0" presId="urn:microsoft.com/office/officeart/2008/layout/LinedList"/>
    <dgm:cxn modelId="{4F060800-27F8-4667-8D72-4A8ABD7217EE}" type="presParOf" srcId="{29A71F71-15E4-40A2-ACE2-CE3AC912AC60}" destId="{CABF2599-401E-4EB8-9E09-042AFDCB2918}" srcOrd="1" destOrd="0" presId="urn:microsoft.com/office/officeart/2008/layout/LinedList"/>
    <dgm:cxn modelId="{DC201707-DF3F-4743-ACB8-7D8C6B5DB364}" type="presParOf" srcId="{2CB6222E-48F1-490C-ADBA-B25F5090B21F}" destId="{6501452F-6743-4722-A086-0CF44FC206AA}" srcOrd="14" destOrd="0" presId="urn:microsoft.com/office/officeart/2008/layout/LinedList"/>
    <dgm:cxn modelId="{C92AD372-0534-4A7B-AA1E-C7723B141DD7}" type="presParOf" srcId="{2CB6222E-48F1-490C-ADBA-B25F5090B21F}" destId="{10E85321-285F-4D85-916F-0591754137C6}" srcOrd="15" destOrd="0" presId="urn:microsoft.com/office/officeart/2008/layout/LinedList"/>
    <dgm:cxn modelId="{3B663623-6384-44D8-8F8E-4713E8244C88}" type="presParOf" srcId="{10E85321-285F-4D85-916F-0591754137C6}" destId="{E6155771-D2C4-4362-A2B1-97D64AE687B3}" srcOrd="0" destOrd="0" presId="urn:microsoft.com/office/officeart/2008/layout/LinedList"/>
    <dgm:cxn modelId="{86A118F3-0692-402B-9A8F-23D34F40058D}" type="presParOf" srcId="{10E85321-285F-4D85-916F-0591754137C6}" destId="{47C84498-52C5-441E-9A3E-9C2B989260A2}" srcOrd="1" destOrd="0" presId="urn:microsoft.com/office/officeart/2008/layout/LinedList"/>
    <dgm:cxn modelId="{BC5AE40D-1D60-4AD2-9ED5-971486E7A258}" type="presParOf" srcId="{2CB6222E-48F1-490C-ADBA-B25F5090B21F}" destId="{A7934F83-F409-4D01-BB77-EC96206AC2A7}" srcOrd="16" destOrd="0" presId="urn:microsoft.com/office/officeart/2008/layout/LinedList"/>
    <dgm:cxn modelId="{16B433EA-D31F-4D06-8C5D-F62E0DAA1A50}" type="presParOf" srcId="{2CB6222E-48F1-490C-ADBA-B25F5090B21F}" destId="{00190FFE-EF86-4CA9-A283-73EA2F650441}" srcOrd="17" destOrd="0" presId="urn:microsoft.com/office/officeart/2008/layout/LinedList"/>
    <dgm:cxn modelId="{84CE96FF-7A0B-477D-994F-BAB736815FCA}" type="presParOf" srcId="{00190FFE-EF86-4CA9-A283-73EA2F650441}" destId="{59F67E94-5D22-4216-AAAD-BAD548AB581B}" srcOrd="0" destOrd="0" presId="urn:microsoft.com/office/officeart/2008/layout/LinedList"/>
    <dgm:cxn modelId="{BFC9577C-515C-4810-91A8-F5372EB1DC14}" type="presParOf" srcId="{00190FFE-EF86-4CA9-A283-73EA2F650441}" destId="{129D26EF-E43C-41A1-9C8E-F18EF45AEFA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B115CA-0900-4F8B-9F66-57D3BFE4D0B1}">
      <dsp:nvSpPr>
        <dsp:cNvPr id="0" name=""/>
        <dsp:cNvSpPr/>
      </dsp:nvSpPr>
      <dsp:spPr>
        <a:xfrm>
          <a:off x="0" y="150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5189343-BAA7-4AD0-B1B6-A9A1C4968EA9}">
      <dsp:nvSpPr>
        <dsp:cNvPr id="0" name=""/>
        <dsp:cNvSpPr/>
      </dsp:nvSpPr>
      <dsp:spPr>
        <a:xfrm>
          <a:off x="0" y="1509"/>
          <a:ext cx="6561436" cy="247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Atos 19. 1-7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1509"/>
        <a:ext cx="6561436" cy="247206"/>
      </dsp:txXfrm>
    </dsp:sp>
    <dsp:sp modelId="{991E4478-FA3A-4E57-9894-5401009CA6EF}">
      <dsp:nvSpPr>
        <dsp:cNvPr id="0" name=""/>
        <dsp:cNvSpPr/>
      </dsp:nvSpPr>
      <dsp:spPr>
        <a:xfrm>
          <a:off x="0" y="24871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91D25C4-B675-4DE3-9259-CE4DA24C458F}">
      <dsp:nvSpPr>
        <dsp:cNvPr id="0" name=""/>
        <dsp:cNvSpPr/>
      </dsp:nvSpPr>
      <dsp:spPr>
        <a:xfrm>
          <a:off x="0" y="248715"/>
          <a:ext cx="6561436" cy="364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1. Enquanto Apolo estava em Corinto, Paulo, atravessando as regiões altas, chegou a Éfeso. Ali encontrou alguns discípulos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48715"/>
        <a:ext cx="6561436" cy="364138"/>
      </dsp:txXfrm>
    </dsp:sp>
    <dsp:sp modelId="{CA6C69DB-634E-47AF-909D-40CE77C57987}">
      <dsp:nvSpPr>
        <dsp:cNvPr id="0" name=""/>
        <dsp:cNvSpPr/>
      </dsp:nvSpPr>
      <dsp:spPr>
        <a:xfrm>
          <a:off x="0" y="61285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95CD903-778C-4996-82AC-D21FC5FAC75A}">
      <dsp:nvSpPr>
        <dsp:cNvPr id="0" name=""/>
        <dsp:cNvSpPr/>
      </dsp:nvSpPr>
      <dsp:spPr>
        <a:xfrm>
          <a:off x="0" y="612853"/>
          <a:ext cx="6561436" cy="364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2. e lhes perguntou: "Vocês receberam o Espírito Santo quando creram? " Eles responderam: "Não, nem sequer ouvimos que existe o Espírito Santo".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612853"/>
        <a:ext cx="6561436" cy="364138"/>
      </dsp:txXfrm>
    </dsp:sp>
    <dsp:sp modelId="{D5A06D7E-5619-42D7-801A-87E48A13AB84}">
      <dsp:nvSpPr>
        <dsp:cNvPr id="0" name=""/>
        <dsp:cNvSpPr/>
      </dsp:nvSpPr>
      <dsp:spPr>
        <a:xfrm>
          <a:off x="0" y="976991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A3F1D09-8AAD-46B9-A7FF-90157CC073E6}">
      <dsp:nvSpPr>
        <dsp:cNvPr id="0" name=""/>
        <dsp:cNvSpPr/>
      </dsp:nvSpPr>
      <dsp:spPr>
        <a:xfrm>
          <a:off x="0" y="976991"/>
          <a:ext cx="6561436" cy="364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3. "Então, que batismo vocês receberam? ", perguntou Paulo. "O batismo de João", responderam eles.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976991"/>
        <a:ext cx="6561436" cy="364138"/>
      </dsp:txXfrm>
    </dsp:sp>
    <dsp:sp modelId="{F0FA9768-26B3-4694-BBEE-1686BD02E6F7}">
      <dsp:nvSpPr>
        <dsp:cNvPr id="0" name=""/>
        <dsp:cNvSpPr/>
      </dsp:nvSpPr>
      <dsp:spPr>
        <a:xfrm>
          <a:off x="0" y="134112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8894FBC-15B2-4A13-B0CE-0684658A655C}">
      <dsp:nvSpPr>
        <dsp:cNvPr id="0" name=""/>
        <dsp:cNvSpPr/>
      </dsp:nvSpPr>
      <dsp:spPr>
        <a:xfrm>
          <a:off x="0" y="1341129"/>
          <a:ext cx="6561436" cy="364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4. Disse Paulo: "O batismo de João foi um batismo de arrependimento. Ele dizia ao povo que cresse naquele que viria depois dele, isto é, em Jesus".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1341129"/>
        <a:ext cx="6561436" cy="364138"/>
      </dsp:txXfrm>
    </dsp:sp>
    <dsp:sp modelId="{C2C9BEF3-86A0-46BE-B8DC-F13C9DB1BB22}">
      <dsp:nvSpPr>
        <dsp:cNvPr id="0" name=""/>
        <dsp:cNvSpPr/>
      </dsp:nvSpPr>
      <dsp:spPr>
        <a:xfrm>
          <a:off x="0" y="1705268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8848BBB-575F-4257-A94A-AF04FCDFCCE8}">
      <dsp:nvSpPr>
        <dsp:cNvPr id="0" name=""/>
        <dsp:cNvSpPr/>
      </dsp:nvSpPr>
      <dsp:spPr>
        <a:xfrm>
          <a:off x="0" y="1705268"/>
          <a:ext cx="6561436" cy="364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5. Ouvindo isso, eles foram batizados no nome do Senhor Jesus.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1705268"/>
        <a:ext cx="6561436" cy="364138"/>
      </dsp:txXfrm>
    </dsp:sp>
    <dsp:sp modelId="{60854024-009B-42BD-BFC5-0374E3B98BA0}">
      <dsp:nvSpPr>
        <dsp:cNvPr id="0" name=""/>
        <dsp:cNvSpPr/>
      </dsp:nvSpPr>
      <dsp:spPr>
        <a:xfrm>
          <a:off x="0" y="206940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74E6E12-72C7-46C4-B2D1-8A1E617624F2}">
      <dsp:nvSpPr>
        <dsp:cNvPr id="0" name=""/>
        <dsp:cNvSpPr/>
      </dsp:nvSpPr>
      <dsp:spPr>
        <a:xfrm>
          <a:off x="0" y="2069406"/>
          <a:ext cx="6561436" cy="364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6. Quando Paulo lhes impôs as mãos, veio sobre eles o Espírito Santo, e começaram a falar em línguas e a profetizar.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069406"/>
        <a:ext cx="6561436" cy="364138"/>
      </dsp:txXfrm>
    </dsp:sp>
    <dsp:sp modelId="{6501452F-6743-4722-A086-0CF44FC206AA}">
      <dsp:nvSpPr>
        <dsp:cNvPr id="0" name=""/>
        <dsp:cNvSpPr/>
      </dsp:nvSpPr>
      <dsp:spPr>
        <a:xfrm>
          <a:off x="0" y="243354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6155771-D2C4-4362-A2B1-97D64AE687B3}">
      <dsp:nvSpPr>
        <dsp:cNvPr id="0" name=""/>
        <dsp:cNvSpPr/>
      </dsp:nvSpPr>
      <dsp:spPr>
        <a:xfrm>
          <a:off x="0" y="2433544"/>
          <a:ext cx="6561436" cy="364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7. Eram ao todo uns doze homens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433544"/>
        <a:ext cx="6561436" cy="364138"/>
      </dsp:txXfrm>
    </dsp:sp>
    <dsp:sp modelId="{A7934F83-F409-4D01-BB77-EC96206AC2A7}">
      <dsp:nvSpPr>
        <dsp:cNvPr id="0" name=""/>
        <dsp:cNvSpPr/>
      </dsp:nvSpPr>
      <dsp:spPr>
        <a:xfrm>
          <a:off x="0" y="279768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9F67E94-5D22-4216-AAAD-BAD548AB581B}">
      <dsp:nvSpPr>
        <dsp:cNvPr id="0" name=""/>
        <dsp:cNvSpPr/>
      </dsp:nvSpPr>
      <dsp:spPr>
        <a:xfrm>
          <a:off x="0" y="2797682"/>
          <a:ext cx="6561436" cy="364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797682"/>
        <a:ext cx="6561436" cy="364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22/08/2022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22/08/2022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22/08/2022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22/08/2022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22/08/2022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6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11" Type="http://schemas.openxmlformats.org/officeDocument/2006/relationships/image" Target="../media/image35.JPG"/><Relationship Id="rId5" Type="http://schemas.openxmlformats.org/officeDocument/2006/relationships/image" Target="../media/image30.jpeg"/><Relationship Id="rId10" Type="http://schemas.openxmlformats.org/officeDocument/2006/relationships/image" Target="../media/image34.png"/><Relationship Id="rId4" Type="http://schemas.openxmlformats.org/officeDocument/2006/relationships/image" Target="../media/image29.gif"/><Relationship Id="rId9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hyperlink" Target="https://www.facebook.com/mefassessoriacontabeis" TargetMode="External"/><Relationship Id="rId7" Type="http://schemas.microsoft.com/office/2007/relationships/hdphoto" Target="../media/hdphoto3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openxmlformats.org/officeDocument/2006/relationships/image" Target="../media/image41.png"/><Relationship Id="rId4" Type="http://schemas.openxmlformats.org/officeDocument/2006/relationships/image" Target="../media/image38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Sua Fé Vai Ter que Passar pelo Fogo | Maluco por Jes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135" y="619513"/>
            <a:ext cx="7117492" cy="581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287478" y="5018575"/>
            <a:ext cx="6264876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Revista Betel Jovens Conectar+ </a:t>
            </a:r>
            <a:r>
              <a:rPr lang="pt-BR" altLang="pt-BR" sz="2100" dirty="0">
                <a:solidFill>
                  <a:schemeClr val="bg1"/>
                </a:solidFill>
                <a:latin typeface="Arial Black" pitchFamily="34" charset="0"/>
              </a:rPr>
              <a:t>3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trimestre 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2022</a:t>
            </a:r>
            <a:endParaRPr kumimoji="0" lang="pt-BR" altLang="pt-BR" sz="2100" i="0" u="none" strike="noStrike" normalizeH="0" baseline="0" dirty="0">
              <a:solidFill>
                <a:schemeClr val="bg1"/>
              </a:solidFill>
              <a:latin typeface="Arial Black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933" y="1334530"/>
            <a:ext cx="6737336" cy="375568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="" xmlns:a16="http://schemas.microsoft.com/office/drawing/2014/main" id="{DC0E1208-0B30-4396-AE7C-AEBFFAEE66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873049" y="5750813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062877" y="2060300"/>
            <a:ext cx="66670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O BATISMO COM O ESPÍRITO SANTO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AutoShape 2" descr="Espirito Santo de Deus: O que é e Por Que nós precisamos Dele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619513"/>
            <a:ext cx="3893322" cy="59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=""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506">
            <a:off x="558090" y="607521"/>
            <a:ext cx="483486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=""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=""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=""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=""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=""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99128"/>
            <a:ext cx="7766893" cy="127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de cantos arredondados 6"/>
          <p:cNvSpPr/>
          <p:nvPr/>
        </p:nvSpPr>
        <p:spPr>
          <a:xfrm>
            <a:off x="311739" y="3169201"/>
            <a:ext cx="2678595" cy="346548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pt-BR" sz="1400" b="1" dirty="0">
                <a:solidFill>
                  <a:schemeClr val="tx1"/>
                </a:solidFill>
                <a:latin typeface="Arial Black" pitchFamily="34" charset="0"/>
              </a:rPr>
              <a:t>"E eu, em verdade, vos batizo com água, para o arrependimento; mas aquele que vem após mim é mais poderoso do que eu; não sou digno de levar as suas sandálias; ele vos batizará com o Espírito Santo e com fogo". </a:t>
            </a:r>
            <a:r>
              <a:rPr lang="pt-BR" sz="1400" b="1" dirty="0" err="1">
                <a:solidFill>
                  <a:schemeClr val="tx1"/>
                </a:solidFill>
                <a:latin typeface="Arial Black" pitchFamily="34" charset="0"/>
              </a:rPr>
              <a:t>Mt</a:t>
            </a:r>
            <a:r>
              <a:rPr lang="pt-BR" sz="1400" b="1" dirty="0">
                <a:solidFill>
                  <a:schemeClr val="tx1"/>
                </a:solidFill>
                <a:latin typeface="Arial Black" pitchFamily="34" charset="0"/>
              </a:rPr>
              <a:t> 3.11</a:t>
            </a:r>
            <a:endParaRPr lang="pt-BR" sz="14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138616" y="3169201"/>
            <a:ext cx="2627305" cy="34589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1600" b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O batismo com o Espírito Santo além de ser uma promessa do Pai, é também um revestimento de poder para a propagação do Reino de Deus.</a:t>
            </a:r>
            <a:endParaRPr lang="pt-BR" sz="1600" b="1" dirty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32706" y="3169201"/>
            <a:ext cx="2618339" cy="336268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Perceber que o batismo com o Espírito Santo foi profetizado;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Compreender a conexão do Espírito Santo com o fogo;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Estar cônscio da grande necessidade de ser batizado com o Espírito Santo.</a:t>
            </a:r>
          </a:p>
          <a:p>
            <a:endParaRPr lang="pt-B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88239" y="2707535"/>
            <a:ext cx="2091962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098675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327245" y="2679579"/>
            <a:ext cx="2139881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5" y="2707535"/>
            <a:ext cx="2184893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57" y="2064121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1989824"/>
            <a:ext cx="860646" cy="61386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=""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003" y="299129"/>
            <a:ext cx="7759754" cy="1246905"/>
          </a:xfrm>
          <a:noFill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– 06 </a:t>
            </a: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REPRESENTAÇÕES DO ESPÍRITO SANTO</a:t>
            </a:r>
          </a:p>
          <a:p>
            <a:pPr marL="0" indent="0" algn="ctr">
              <a:buNone/>
            </a:pPr>
            <a:endParaRPr lang="pt-BR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0000"/>
          <a:stretch/>
        </p:blipFill>
        <p:spPr bwMode="auto">
          <a:xfrm>
            <a:off x="8751045" y="299128"/>
            <a:ext cx="2838509" cy="141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742" y="2169303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097632" y="2707535"/>
            <a:ext cx="2410660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169201"/>
            <a:ext cx="2491922" cy="346548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Oremos </a:t>
            </a:r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para as pessoas tenham fome e sede de serem cheias do Espírito Santo e cumpridoras da grande comissão.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AFDBC0CC-8AA0-4FA7-BEF4-2326FBBABBB4}"/>
              </a:ext>
            </a:extLst>
          </p:cNvPr>
          <p:cNvSpPr txBox="1"/>
          <p:nvPr/>
        </p:nvSpPr>
        <p:spPr>
          <a:xfrm>
            <a:off x="10079759" y="3180353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378453" y="1758582"/>
            <a:ext cx="2817631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At 19.1-7.</a:t>
            </a:r>
            <a:endParaRPr lang="pt-BR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364" y="197708"/>
            <a:ext cx="3175686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sz="4400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=""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37777770"/>
              </p:ext>
            </p:extLst>
          </p:nvPr>
        </p:nvGraphicFramePr>
        <p:xfrm>
          <a:off x="5214554" y="1581665"/>
          <a:ext cx="6561436" cy="316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47" y="864973"/>
            <a:ext cx="4522572" cy="47573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="" xmlns:a16="http://schemas.microsoft.com/office/drawing/2014/main" id="{2B566528-1B12-4246-9431-5C2D7D0811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</a:t>
            </a: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175888" y="1158813"/>
            <a:ext cx="5043401" cy="44514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batismo com o Espírito Santo foi profetizado por Joel e prometido por Jesus. Aconteceu, pela primeira vez, no dia de Pentecostes; capacitando os cristãos primitivos para a obra de evangelização do mundo.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="" xmlns:a16="http://schemas.microsoft.com/office/drawing/2014/main" id="{828A5161-06F1-46CF-8AD7-844680A59E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="" xmlns:a16="http://schemas.microsoft.com/office/drawing/2014/main" id="{D3F51FEB-38FB-4F6C-9F7B-2F2AFAB654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="" xmlns:a16="http://schemas.microsoft.com/office/drawing/2014/main" id="{1E547BA6-BAE0-43BB-A7CA-60F69CE252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="" xmlns:a16="http://schemas.microsoft.com/office/drawing/2014/main" id="{5995D10D-E9C9-47DB-AE7E-801FEF38F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="" xmlns:a16="http://schemas.microsoft.com/office/drawing/2014/main" id="{CC1A72C6-3DE4-4EC3-9AD5-9E0D40D8CE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="" xmlns:a16="http://schemas.microsoft.com/office/drawing/2014/main" id="{0B0DA1F1-C391-4EDF-9FE0-23E86E1377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191467" y="3350561"/>
            <a:ext cx="799070" cy="576072"/>
          </a:xfrm>
          <a:prstGeom prst="leftRightArrow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36" y="1487969"/>
            <a:ext cx="4600575" cy="4301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25514" y="1348508"/>
            <a:ext cx="523926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Arial Black" pitchFamily="34" charset="0"/>
              </a:rPr>
              <a:t>"O batismo com o Espirito Santo é uma experiência sobrenatural, onde o cristão é imerso por completo na natureza do Espírito Santo".</a:t>
            </a:r>
          </a:p>
          <a:p>
            <a:pPr algn="just">
              <a:lnSpc>
                <a:spcPct val="150000"/>
              </a:lnSpc>
            </a:pPr>
            <a:endParaRPr lang="pt-BR" sz="2400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098" name="Picture 2" descr="O que é ser cheio do Espírito Santo? - Guia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1229757"/>
            <a:ext cx="5697409" cy="45284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69" y="251468"/>
            <a:ext cx="9403495" cy="85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54" y="390764"/>
            <a:ext cx="9428209" cy="571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700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1 - </a:t>
            </a:r>
            <a:r>
              <a:rPr lang="pt-BR" sz="27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pt-BR" sz="27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UM </a:t>
            </a:r>
            <a:r>
              <a:rPr lang="pt-BR" sz="2700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CUMPRIMENTO PROFÉTICO</a:t>
            </a:r>
            <a:endParaRPr lang="pt-BR" sz="2700" dirty="0"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593892"/>
            <a:ext cx="5727356" cy="436206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nascimento de Jesus foi anunciado pelo anjo Gabriel para Maria, que, por sua vez; achou-se grávida por obra exclusiva do Espírito Santo. O Espírito Santo estava presente no processo de inserir Jesus na história da humanidade.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9"/>
          <a:stretch/>
        </p:blipFill>
        <p:spPr bwMode="auto">
          <a:xfrm>
            <a:off x="407769" y="1668162"/>
            <a:ext cx="5041557" cy="3904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37" y="245633"/>
            <a:ext cx="80835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152" y="1265806"/>
            <a:ext cx="5453449" cy="540951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Vaticinado pelo Profeta Joel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93" y="1099708"/>
            <a:ext cx="5313405" cy="639762"/>
          </a:xfrm>
        </p:spPr>
        <p:txBody>
          <a:bodyPr>
            <a:noAutofit/>
          </a:bodyPr>
          <a:lstStyle/>
          <a:p>
            <a:r>
              <a:rPr lang="pt-BR" sz="2000" dirty="0">
                <a:solidFill>
                  <a:srgbClr val="222222"/>
                </a:solidFill>
                <a:latin typeface="Georgia" panose="02040502050405020303" pitchFamily="18" charset="0"/>
              </a:rPr>
              <a:t>1.2. Prometido por Jesus</a:t>
            </a:r>
            <a:endParaRPr lang="pt-BR" sz="2000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62937" y="376107"/>
            <a:ext cx="7916090" cy="593125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1 - </a:t>
            </a: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UM CUMPRIMENTO PROFÉTICO</a:t>
            </a:r>
            <a:endParaRPr lang="pt-BR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86738" y="1889757"/>
            <a:ext cx="5552305" cy="372864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profeta Joel profetizou, séculos antes dos eventos do NT, dizendo que o Espírito Santo seria derramado sobre toda a carne, e as pessoas teriam sonhos e visões (J1 2.28-29). Pedro, no dia de Pentecostes, faz menção da profecia de Joel para explicar o que estava acontecendo naquele evento (At 2.17-18). 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128944" y="1889757"/>
            <a:ext cx="5671753" cy="465197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Jesus falou explicitamente sobre a vinda do Espirito Santo e da necessidade de que sejamos revestidos de poder. Lucas, ao escrever os discursos de Jesus, mencionou que os discípulos deveriam ficar em Jerusalém até que fossem revestidos de poder (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Lc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24.49). Já em Atos 1.8, Lucas vincula a virtude do Espírito Santo ao fato de que os discípulos se tornariam testemunhas em vários lugares da face da terra. </a:t>
            </a:r>
            <a:endParaRPr lang="pt-BR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6227805" y="1672176"/>
            <a:ext cx="5696464" cy="3048106"/>
          </a:xfrm>
        </p:spPr>
        <p:txBody>
          <a:bodyPr>
            <a:noAutofit/>
          </a:bodyPr>
          <a:lstStyle/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O batismo com o Espirito Santo é uma porta que descortina os mistérios de Deus e muitos outros dons para a execução da obra de Deus. </a:t>
            </a:r>
            <a:endParaRPr lang="pt-BR" sz="2400" dirty="0" smtClean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Pr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. </a:t>
            </a:r>
            <a:r>
              <a:rPr lang="pt-BR" sz="2400" dirty="0" err="1">
                <a:latin typeface="Arial Black" pitchFamily="34" charset="0"/>
                <a:ea typeface="Calibri"/>
                <a:cs typeface="Times New Roman"/>
              </a:rPr>
              <a:t>Geziel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 Gomes</a:t>
            </a: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" y="1075038"/>
            <a:ext cx="5715000" cy="4473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07" y="493455"/>
            <a:ext cx="8793419" cy="717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857" y="467920"/>
            <a:ext cx="8870840" cy="86709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t-BR" sz="2800" dirty="0"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627338" y="1804085"/>
            <a:ext cx="5235145" cy="390183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João Batista, ao falar sobre a abrangência do Ministério de Cristo, pontua que Jesus batizaria com o Espírito Santo e com fogo (</a:t>
            </a:r>
            <a:r>
              <a:rPr lang="pt-BR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Mt</a:t>
            </a: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3.11). Neste tópico, estudaremos a implicação do fogo no batismo com o Espírito Santo.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470" y="3305042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01" y="1804085"/>
            <a:ext cx="4596715" cy="42739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02" y="159822"/>
            <a:ext cx="9188835" cy="989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5918886" y="1238126"/>
            <a:ext cx="5931244" cy="63976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O fogo do Espírito Santo queima e se alastra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245656"/>
            <a:ext cx="8989520" cy="768242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2 - SELADOS PELO FOGO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80086" y="1838412"/>
            <a:ext cx="5366952" cy="470898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crente que é batizado com o Espírito Santo precisa ter a sua vida regida pela clareza do fogo divino. A Bíblia assevera que Jesus é a luz do mundo (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8.12); o Apóstolo João nos mostra a necessidade de que devemos andar na luz como Jesus na luz está (1Jo 1.7) e que devemos ser guiados por Sua vontade.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Fomos chamados das trevas para a luz, então vamos viver como filhos da luz.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877888"/>
            <a:ext cx="5733534" cy="39941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Outra característica do fogo é a capacidade de queimar e incendiar uma mata. Na igreja primitiva, percebemos não somente os discípulos pregando com autoridade, mas também incendiando o mundo daquela época com a mensagem do Evangelho.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o ardor do Espírito Santo venha queimar em nosso coração.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0086" y="1248032"/>
            <a:ext cx="4563763" cy="540908"/>
          </a:xfrm>
        </p:spPr>
        <p:txBody>
          <a:bodyPr/>
          <a:lstStyle/>
          <a:p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O fogo do Espírito ilumina</a:t>
            </a:r>
            <a:endParaRPr lang="pt-B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60" y="282404"/>
            <a:ext cx="904055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704" y="282404"/>
            <a:ext cx="8896865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3 - O ESPÍRITO SANTO HABITANDO EM NÓS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=""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5998" y="1538847"/>
            <a:ext cx="5655275" cy="4515964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1"/>
                </a:solidFill>
                <a:latin typeface="Arial Black" pitchFamily="34" charset="0"/>
                <a:ea typeface="Times New Roman"/>
              </a:rPr>
              <a:t>Quando Jesus fala sobre o Espírito Santo, menciona que o Espírito habitaria conosco e estaria em nós (</a:t>
            </a:r>
            <a:r>
              <a:rPr lang="pt-BR" sz="2400" b="1" dirty="0" err="1">
                <a:solidFill>
                  <a:schemeClr val="tx1"/>
                </a:solidFill>
                <a:latin typeface="Arial Black" pitchFamily="34" charset="0"/>
                <a:ea typeface="Times New Roman"/>
              </a:rPr>
              <a:t>Jo</a:t>
            </a:r>
            <a:r>
              <a:rPr lang="pt-BR" sz="2400" b="1" dirty="0">
                <a:solidFill>
                  <a:schemeClr val="tx1"/>
                </a:solidFill>
                <a:latin typeface="Arial Black" pitchFamily="34" charset="0"/>
                <a:ea typeface="Times New Roman"/>
              </a:rPr>
              <a:t> 14.17). Um dos grandes privilégios do homem é ser morada do Espírito Santo de Deus, sendo portador da presença de Deus.</a:t>
            </a:r>
            <a:endParaRPr lang="pt-BR" sz="2800" b="1" dirty="0">
              <a:solidFill>
                <a:schemeClr val="tx1"/>
              </a:solidFill>
              <a:latin typeface="Arial Black" pitchFamily="34" charset="0"/>
              <a:ea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48" y="1594022"/>
            <a:ext cx="4762500" cy="43248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59" y="176743"/>
            <a:ext cx="9917884" cy="76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82" y="269724"/>
            <a:ext cx="9212772" cy="5705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3 - O ESPÍRITO SANTO HABITANDO EM NÓS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84935" y="1659517"/>
            <a:ext cx="5609968" cy="419031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Apóstolo Paulo vai bem mais profundo com sua compreensão, dizendo que somos templo do Espírito Santo de Deus (1Co 3.16); em outra passagem, Paulo chega a dizer que o nosso corpo não nos pertence, pois fomos comprados por bom preço  (1Co 6.19-20).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 AT, o Espírito Santo vinha de forma esporádica, mas agora veio para habitar dentro do homem. </a:t>
            </a:r>
            <a:endParaRPr lang="pt-BR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3332" y="1631847"/>
            <a:ext cx="5679989" cy="419031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Deus, em Seu grande poder e magnificência, resolve habitar num vaso de barro (2Co 4.7); vaso sem beleza exterior ou valor como ouro, prata e pedras preciosas, e ainda assim Deus permite que carreguemos em nós a Sua Glória, para que a primazia do poder fosse dEle e não de nós.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o mundo possa ver Deus em nossa vida através do Espírito Santo</a:t>
            </a:r>
            <a:r>
              <a:rPr 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2" y="1231737"/>
            <a:ext cx="56060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3.1. Somos Templo do Espírito Santo</a:t>
            </a:r>
            <a:endParaRPr lang="pt-BR" sz="2000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357552" y="1044039"/>
            <a:ext cx="5671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latin typeface="Georgia" pitchFamily="18" charset="0"/>
              </a:rPr>
              <a:t>3.2. Um tesouro em vaso de barro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326881"/>
            <a:ext cx="5921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08 </a:t>
            </a:r>
            <a:r>
              <a:rPr lang="pt-BR" dirty="0"/>
              <a:t>3</a:t>
            </a:r>
            <a:r>
              <a:rPr lang="pt-BR" dirty="0" smtClean="0"/>
              <a:t>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6175892" y="1445741"/>
            <a:ext cx="5575383" cy="452431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batismo com o Espírito Santo foi uma realidade pregada e vivida na Igreja primitiva e precisa ser difundida e experimentada nos dias atuais.</a:t>
            </a:r>
            <a:endParaRPr lang="pt-BR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67" y="1890584"/>
            <a:ext cx="4497859" cy="4079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2º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=""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=""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479442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=""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=""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933652"/>
            <a:ext cx="2449781" cy="367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=""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=""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=""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=""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=""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=""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=""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https://www.instagram.com/mefassessoriacontabeis/</a:t>
            </a:r>
            <a:endParaRPr lang="pt-BR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sz="1600" b="1" dirty="0" smtClean="0">
              <a:solidFill>
                <a:schemeClr val="bg1"/>
              </a:solidFill>
              <a:hlinkClick r:id="rId3"/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3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6069</TotalTime>
  <Words>1203</Words>
  <Application>Microsoft Office PowerPoint</Application>
  <PresentationFormat>Personalizar</PresentationFormat>
  <Paragraphs>79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1 -  UM CUMPRIMENTO PROFÉTICO</vt:lpstr>
      <vt:lpstr>1 - UM CUMPRIMENTO PROFÉTICO</vt:lpstr>
      <vt:lpstr>Apresentação do PowerPoint</vt:lpstr>
      <vt:lpstr>Apresentação do PowerPoint</vt:lpstr>
      <vt:lpstr>2 - SELADOS PELO FOGO</vt:lpstr>
      <vt:lpstr>3 - O ESPÍRITO SANTO HABITANDO EM NÓS</vt:lpstr>
      <vt:lpstr>3 - O ESPÍRITO SANTO HABITANDO EM NÓS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257</cp:revision>
  <dcterms:created xsi:type="dcterms:W3CDTF">2021-10-01T12:08:12Z</dcterms:created>
  <dcterms:modified xsi:type="dcterms:W3CDTF">2022-08-22T22:27:48Z</dcterms:modified>
</cp:coreProperties>
</file>