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99822" autoAdjust="0"/>
  </p:normalViewPr>
  <p:slideViewPr>
    <p:cSldViewPr snapToGrid="0">
      <p:cViewPr>
        <p:scale>
          <a:sx n="77" d="100"/>
          <a:sy n="77" d="100"/>
        </p:scale>
        <p:origin x="-204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3213B2B-C230-4435-BED2-D7021AEBAC70}">
      <dgm:prSet custT="1"/>
      <dgm:spPr/>
      <dgm:t>
        <a:bodyPr/>
        <a:lstStyle/>
        <a:p>
          <a:r>
            <a:rPr lang="pt-BR" sz="1400" b="1" dirty="0" smtClean="0">
              <a:latin typeface="Arial" pitchFamily="34" charset="0"/>
              <a:cs typeface="Arial" pitchFamily="34" charset="0"/>
            </a:rPr>
            <a:t>1 </a:t>
          </a:r>
          <a:r>
            <a:rPr lang="pt-BR" sz="1400" b="1" dirty="0" err="1" smtClean="0">
              <a:latin typeface="Arial" pitchFamily="34" charset="0"/>
              <a:cs typeface="Arial" pitchFamily="34" charset="0"/>
            </a:rPr>
            <a:t>Co</a:t>
          </a:r>
          <a:r>
            <a:rPr lang="pt-BR" sz="1400" b="1" dirty="0" smtClean="0">
              <a:latin typeface="Arial" pitchFamily="34" charset="0"/>
              <a:cs typeface="Arial" pitchFamily="34" charset="0"/>
            </a:rPr>
            <a:t>. 12. 1-11</a:t>
          </a:r>
        </a:p>
      </dgm:t>
    </dgm:pt>
    <dgm:pt modelId="{AEA87E3C-20AE-470B-BC37-FAD202BC9C6D}" type="parTrans" cxnId="{7EE7EFDE-CE78-4E37-8596-22B7A202FA02}">
      <dgm:prSet/>
      <dgm:spPr/>
      <dgm:t>
        <a:bodyPr/>
        <a:lstStyle/>
        <a:p>
          <a:endParaRPr lang="pt-BR"/>
        </a:p>
      </dgm:t>
    </dgm:pt>
    <dgm:pt modelId="{76D5DB13-A185-4988-8A1D-CD0440A18CEB}" type="sibTrans" cxnId="{7EE7EFDE-CE78-4E37-8596-22B7A202FA02}">
      <dgm:prSet/>
      <dgm:spPr/>
      <dgm:t>
        <a:bodyPr/>
        <a:lstStyle/>
        <a:p>
          <a:endParaRPr lang="pt-BR"/>
        </a:p>
      </dgm:t>
    </dgm:pt>
    <dgm:pt modelId="{65DF92CB-4293-4305-9335-62F175724ADF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1. Acerca dos dons espirituais, não quero, irmãos, que sejais ignorantes.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20D8A507-9CAA-4A7A-A596-2B1EF2354186}" type="parTrans" cxnId="{40D0CFDB-D20A-4998-94FB-4325E5B0E375}">
      <dgm:prSet/>
      <dgm:spPr/>
      <dgm:t>
        <a:bodyPr/>
        <a:lstStyle/>
        <a:p>
          <a:endParaRPr lang="pt-BR"/>
        </a:p>
      </dgm:t>
    </dgm:pt>
    <dgm:pt modelId="{62836268-BD7B-4CD9-9C8D-A2CC801195CC}" type="sibTrans" cxnId="{40D0CFDB-D20A-4998-94FB-4325E5B0E375}">
      <dgm:prSet/>
      <dgm:spPr/>
      <dgm:t>
        <a:bodyPr/>
        <a:lstStyle/>
        <a:p>
          <a:endParaRPr lang="pt-BR"/>
        </a:p>
      </dgm:t>
    </dgm:pt>
    <dgm:pt modelId="{E14AFECA-1D20-4656-AFF9-2527FED6D9FA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2. Vós bem sabeis que éreis gentios, levados aos ídolos mudos, conforme éreis guiados.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DF6F5769-F5AD-4AB2-A8A1-248669C749AD}" type="parTrans" cxnId="{86AEA174-F488-4E7E-B394-393BF5230A1A}">
      <dgm:prSet/>
      <dgm:spPr/>
      <dgm:t>
        <a:bodyPr/>
        <a:lstStyle/>
        <a:p>
          <a:endParaRPr lang="pt-BR"/>
        </a:p>
      </dgm:t>
    </dgm:pt>
    <dgm:pt modelId="{8A99C4E6-2A32-4CDD-BEC0-E80704FA390C}" type="sibTrans" cxnId="{86AEA174-F488-4E7E-B394-393BF5230A1A}">
      <dgm:prSet/>
      <dgm:spPr/>
      <dgm:t>
        <a:bodyPr/>
        <a:lstStyle/>
        <a:p>
          <a:endParaRPr lang="pt-BR"/>
        </a:p>
      </dgm:t>
    </dgm:pt>
    <dgm:pt modelId="{EC8ADD46-3EE2-40D5-AA60-53B5F61310C8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3. Portanto, vos quero fazer compreender que ninguém que fala pelo Espírito de Deus diz: Jesus é anátema, e ninguém pode dizer que Jesus é o Senhor, senão pelo Espírito Santo.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C37293A8-D5E0-4AA6-8727-AE0EAA660D22}" type="parTrans" cxnId="{511ECDEB-8C0D-4FB7-92A3-71ADB1A5E4B0}">
      <dgm:prSet/>
      <dgm:spPr/>
      <dgm:t>
        <a:bodyPr/>
        <a:lstStyle/>
        <a:p>
          <a:endParaRPr lang="pt-BR"/>
        </a:p>
      </dgm:t>
    </dgm:pt>
    <dgm:pt modelId="{B5E08A42-CC78-4A61-9062-FCA8EDBCC463}" type="sibTrans" cxnId="{511ECDEB-8C0D-4FB7-92A3-71ADB1A5E4B0}">
      <dgm:prSet/>
      <dgm:spPr/>
      <dgm:t>
        <a:bodyPr/>
        <a:lstStyle/>
        <a:p>
          <a:endParaRPr lang="pt-BR"/>
        </a:p>
      </dgm:t>
    </dgm:pt>
    <dgm:pt modelId="{B9B6B0F2-0027-4415-9B24-12C70C6BE43F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4. Ora, há diversidade de dons, mas o Espírito é o mesmo.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6EAA73C0-9F46-4C45-BF06-0AB9129AF3FA}" type="parTrans" cxnId="{AD2D8B80-E093-4B26-BA2C-AEA71D543204}">
      <dgm:prSet/>
      <dgm:spPr/>
      <dgm:t>
        <a:bodyPr/>
        <a:lstStyle/>
        <a:p>
          <a:endParaRPr lang="pt-BR"/>
        </a:p>
      </dgm:t>
    </dgm:pt>
    <dgm:pt modelId="{90D4B12D-4B2C-4FA8-A2C5-5D3DE30D4251}" type="sibTrans" cxnId="{AD2D8B80-E093-4B26-BA2C-AEA71D543204}">
      <dgm:prSet/>
      <dgm:spPr/>
      <dgm:t>
        <a:bodyPr/>
        <a:lstStyle/>
        <a:p>
          <a:endParaRPr lang="pt-BR"/>
        </a:p>
      </dgm:t>
    </dgm:pt>
    <dgm:pt modelId="{049ABA32-EBB5-4EAB-8CE7-7E2AF0089D5D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5. E há diversidade de ministérios, mas o Senhor é o mesmo.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6CC9F4EC-7DE6-43EC-B9BB-5F8A2C4CD8C5}" type="parTrans" cxnId="{DA63DF34-E4F8-4311-919F-6025FB28E1C3}">
      <dgm:prSet/>
      <dgm:spPr/>
      <dgm:t>
        <a:bodyPr/>
        <a:lstStyle/>
        <a:p>
          <a:endParaRPr lang="pt-BR"/>
        </a:p>
      </dgm:t>
    </dgm:pt>
    <dgm:pt modelId="{D4685B08-F509-42BC-AF7C-98CF3C8F9F2D}" type="sibTrans" cxnId="{DA63DF34-E4F8-4311-919F-6025FB28E1C3}">
      <dgm:prSet/>
      <dgm:spPr/>
      <dgm:t>
        <a:bodyPr/>
        <a:lstStyle/>
        <a:p>
          <a:endParaRPr lang="pt-BR"/>
        </a:p>
      </dgm:t>
    </dgm:pt>
    <dgm:pt modelId="{9691E834-0985-44FC-87EB-4772AC6236E5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6. E há diversidade de operações, mas é o mesmo Deus que opera tudo em todos.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200AF34C-F258-4CDB-BCEB-060F1FE3701E}" type="parTrans" cxnId="{42645A4A-D6D9-4F46-9B68-108DFC2CFDC2}">
      <dgm:prSet/>
      <dgm:spPr/>
      <dgm:t>
        <a:bodyPr/>
        <a:lstStyle/>
        <a:p>
          <a:endParaRPr lang="pt-BR"/>
        </a:p>
      </dgm:t>
    </dgm:pt>
    <dgm:pt modelId="{E798C839-16E5-4BEF-B9F8-6C0A577488F0}" type="sibTrans" cxnId="{42645A4A-D6D9-4F46-9B68-108DFC2CFDC2}">
      <dgm:prSet/>
      <dgm:spPr/>
      <dgm:t>
        <a:bodyPr/>
        <a:lstStyle/>
        <a:p>
          <a:endParaRPr lang="pt-BR"/>
        </a:p>
      </dgm:t>
    </dgm:pt>
    <dgm:pt modelId="{E1CC1301-B997-4B27-B662-967FB596A17D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7. Mas a manifestação do Espírito é dada a cada um, para o que for útil.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8815D9A3-5DBD-4B6C-88D1-000BA8F0C5B8}" type="parTrans" cxnId="{0DBBE0F2-B4FD-4479-88A3-82B89BC3486F}">
      <dgm:prSet/>
      <dgm:spPr/>
      <dgm:t>
        <a:bodyPr/>
        <a:lstStyle/>
        <a:p>
          <a:endParaRPr lang="pt-BR"/>
        </a:p>
      </dgm:t>
    </dgm:pt>
    <dgm:pt modelId="{A95CF283-438B-4B31-87A5-CE0DACF858A0}" type="sibTrans" cxnId="{0DBBE0F2-B4FD-4479-88A3-82B89BC3486F}">
      <dgm:prSet/>
      <dgm:spPr/>
      <dgm:t>
        <a:bodyPr/>
        <a:lstStyle/>
        <a:p>
          <a:endParaRPr lang="pt-BR"/>
        </a:p>
      </dgm:t>
    </dgm:pt>
    <dgm:pt modelId="{41BA6E61-3B97-4A6C-ACCA-F6E866C65D46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8. Porque a um pelo Espírito é dada a palavra da sabedoria; e a outro, pelo mesmo Espírito, a palavra da ciência;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500BAC82-48EC-4EB8-8910-97AE8A5B9E46}" type="parTrans" cxnId="{4C0431F1-554E-4E18-9812-A3065A9BF60A}">
      <dgm:prSet/>
      <dgm:spPr/>
      <dgm:t>
        <a:bodyPr/>
        <a:lstStyle/>
        <a:p>
          <a:endParaRPr lang="pt-BR"/>
        </a:p>
      </dgm:t>
    </dgm:pt>
    <dgm:pt modelId="{D27ADB43-971A-450F-B319-DCF0CEDB36FD}" type="sibTrans" cxnId="{4C0431F1-554E-4E18-9812-A3065A9BF60A}">
      <dgm:prSet/>
      <dgm:spPr/>
      <dgm:t>
        <a:bodyPr/>
        <a:lstStyle/>
        <a:p>
          <a:endParaRPr lang="pt-BR"/>
        </a:p>
      </dgm:t>
    </dgm:pt>
    <dgm:pt modelId="{9F994B77-CC20-4CE9-8E51-DCAAD0A054F7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9. E a outro, pelo mesmo Espírito, a fé; e a outro, pelo mesmo Espírito, os dons de curar;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42861C87-E3CE-441D-85C8-02862A113A3D}" type="parTrans" cxnId="{84E91EA8-9443-475A-BB95-2500A51DCFE6}">
      <dgm:prSet/>
      <dgm:spPr/>
      <dgm:t>
        <a:bodyPr/>
        <a:lstStyle/>
        <a:p>
          <a:endParaRPr lang="pt-BR"/>
        </a:p>
      </dgm:t>
    </dgm:pt>
    <dgm:pt modelId="{53C55C84-661E-49F3-B363-19FD61F305B2}" type="sibTrans" cxnId="{84E91EA8-9443-475A-BB95-2500A51DCFE6}">
      <dgm:prSet/>
      <dgm:spPr/>
      <dgm:t>
        <a:bodyPr/>
        <a:lstStyle/>
        <a:p>
          <a:endParaRPr lang="pt-BR"/>
        </a:p>
      </dgm:t>
    </dgm:pt>
    <dgm:pt modelId="{36B30419-D6A3-4ACD-87A4-7470B0E78E30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10.E a outro a operação de maravilhas; e a outro a profecia; e a outro o dom de discernir os espíritos; e a outro a variedade de línguas; e a outro a interpretação das línguas.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5C801033-67CD-4BAD-BABE-7AE65773DA2C}" type="parTrans" cxnId="{DA802239-5E79-442F-8A83-85D35004E65E}">
      <dgm:prSet/>
      <dgm:spPr/>
      <dgm:t>
        <a:bodyPr/>
        <a:lstStyle/>
        <a:p>
          <a:endParaRPr lang="pt-BR"/>
        </a:p>
      </dgm:t>
    </dgm:pt>
    <dgm:pt modelId="{EC9AA41C-B624-4B7A-8070-4967CBD34FD6}" type="sibTrans" cxnId="{DA802239-5E79-442F-8A83-85D35004E65E}">
      <dgm:prSet/>
      <dgm:spPr/>
      <dgm:t>
        <a:bodyPr/>
        <a:lstStyle/>
        <a:p>
          <a:endParaRPr lang="pt-BR"/>
        </a:p>
      </dgm:t>
    </dgm:pt>
    <dgm:pt modelId="{6C905A41-7DFF-487C-BE4F-6D0493105D48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11.Mas um só e o mesmo Espírito opera todas estas coisas, repartindo particularmente a cada um como quer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A4E9FB2F-483C-4973-B03C-E2F95FDF2CF5}" type="parTrans" cxnId="{7350E881-BA4B-449D-8084-6AEACE8CC047}">
      <dgm:prSet/>
      <dgm:spPr/>
      <dgm:t>
        <a:bodyPr/>
        <a:lstStyle/>
        <a:p>
          <a:endParaRPr lang="pt-BR"/>
        </a:p>
      </dgm:t>
    </dgm:pt>
    <dgm:pt modelId="{9FADDFF2-8360-4506-94F4-3E5CD3995FB6}" type="sibTrans" cxnId="{7350E881-BA4B-449D-8084-6AEACE8CC047}">
      <dgm:prSet/>
      <dgm:spPr/>
      <dgm:t>
        <a:bodyPr/>
        <a:lstStyle/>
        <a:p>
          <a:endParaRPr lang="pt-BR"/>
        </a:p>
      </dgm:t>
    </dgm:pt>
    <dgm:pt modelId="{97DF92CF-5935-4DCF-869D-680EF785B87B}">
      <dgm:prSet custT="1"/>
      <dgm:spPr/>
      <dgm:t>
        <a:bodyPr/>
        <a:lstStyle/>
        <a:p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2A94BACC-3277-482D-9737-F0E2ABBA6BDE}" type="parTrans" cxnId="{6CFB70B6-D10D-4D3F-9190-6BE985091C59}">
      <dgm:prSet/>
      <dgm:spPr/>
      <dgm:t>
        <a:bodyPr/>
        <a:lstStyle/>
        <a:p>
          <a:endParaRPr lang="pt-BR"/>
        </a:p>
      </dgm:t>
    </dgm:pt>
    <dgm:pt modelId="{E91BB4A3-47EA-4513-9364-8214B8727308}" type="sibTrans" cxnId="{6CFB70B6-D10D-4D3F-9190-6BE985091C59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65B115CA-0900-4F8B-9F66-57D3BFE4D0B1}" type="pres">
      <dgm:prSet presAssocID="{53213B2B-C230-4435-BED2-D7021AEBAC70}" presName="thickLine" presStyleLbl="alignNode1" presStyleIdx="0" presStyleCnt="13"/>
      <dgm:spPr/>
    </dgm:pt>
    <dgm:pt modelId="{5F52A45E-748C-463F-9F82-793ED5B65DCD}" type="pres">
      <dgm:prSet presAssocID="{53213B2B-C230-4435-BED2-D7021AEBAC70}" presName="horz1" presStyleCnt="0"/>
      <dgm:spPr/>
    </dgm:pt>
    <dgm:pt modelId="{F5189343-BAA7-4AD0-B1B6-A9A1C4968EA9}" type="pres">
      <dgm:prSet presAssocID="{53213B2B-C230-4435-BED2-D7021AEBAC70}" presName="tx1" presStyleLbl="revTx" presStyleIdx="0" presStyleCnt="13" custScaleY="127597"/>
      <dgm:spPr/>
      <dgm:t>
        <a:bodyPr/>
        <a:lstStyle/>
        <a:p>
          <a:endParaRPr lang="pt-BR"/>
        </a:p>
      </dgm:t>
    </dgm:pt>
    <dgm:pt modelId="{D7C7E8E6-0396-41DC-BDBA-8A29800059C2}" type="pres">
      <dgm:prSet presAssocID="{53213B2B-C230-4435-BED2-D7021AEBAC70}" presName="vert1" presStyleCnt="0"/>
      <dgm:spPr/>
    </dgm:pt>
    <dgm:pt modelId="{FF7ED6FB-9492-438A-86DB-EDA20F3D2294}" type="pres">
      <dgm:prSet presAssocID="{65DF92CB-4293-4305-9335-62F175724ADF}" presName="thickLine" presStyleLbl="alignNode1" presStyleIdx="1" presStyleCnt="13"/>
      <dgm:spPr/>
    </dgm:pt>
    <dgm:pt modelId="{0F576D35-403E-4C0B-B3E7-13A62831DE34}" type="pres">
      <dgm:prSet presAssocID="{65DF92CB-4293-4305-9335-62F175724ADF}" presName="horz1" presStyleCnt="0"/>
      <dgm:spPr/>
    </dgm:pt>
    <dgm:pt modelId="{4FAE7B94-C6F5-47C0-BBAE-A12384D4A0D2}" type="pres">
      <dgm:prSet presAssocID="{65DF92CB-4293-4305-9335-62F175724ADF}" presName="tx1" presStyleLbl="revTx" presStyleIdx="1" presStyleCnt="13"/>
      <dgm:spPr/>
      <dgm:t>
        <a:bodyPr/>
        <a:lstStyle/>
        <a:p>
          <a:endParaRPr lang="pt-BR"/>
        </a:p>
      </dgm:t>
    </dgm:pt>
    <dgm:pt modelId="{C1D8A992-A905-4F62-8DAD-298E0AE7FE0C}" type="pres">
      <dgm:prSet presAssocID="{65DF92CB-4293-4305-9335-62F175724ADF}" presName="vert1" presStyleCnt="0"/>
      <dgm:spPr/>
    </dgm:pt>
    <dgm:pt modelId="{DB353EE1-4045-4F29-BFA4-2906696F217D}" type="pres">
      <dgm:prSet presAssocID="{E14AFECA-1D20-4656-AFF9-2527FED6D9FA}" presName="thickLine" presStyleLbl="alignNode1" presStyleIdx="2" presStyleCnt="13"/>
      <dgm:spPr/>
    </dgm:pt>
    <dgm:pt modelId="{34CF6BF1-87AC-4AD3-9BC8-D20A35D20838}" type="pres">
      <dgm:prSet presAssocID="{E14AFECA-1D20-4656-AFF9-2527FED6D9FA}" presName="horz1" presStyleCnt="0"/>
      <dgm:spPr/>
    </dgm:pt>
    <dgm:pt modelId="{EA11D0E6-D9D8-4018-B744-877D0AA64386}" type="pres">
      <dgm:prSet presAssocID="{E14AFECA-1D20-4656-AFF9-2527FED6D9FA}" presName="tx1" presStyleLbl="revTx" presStyleIdx="2" presStyleCnt="13"/>
      <dgm:spPr/>
    </dgm:pt>
    <dgm:pt modelId="{8E99EDFD-4320-4951-BF01-636DFC7B96DF}" type="pres">
      <dgm:prSet presAssocID="{E14AFECA-1D20-4656-AFF9-2527FED6D9FA}" presName="vert1" presStyleCnt="0"/>
      <dgm:spPr/>
    </dgm:pt>
    <dgm:pt modelId="{2954A4EE-3297-4133-8021-5DF8E3169439}" type="pres">
      <dgm:prSet presAssocID="{EC8ADD46-3EE2-40D5-AA60-53B5F61310C8}" presName="thickLine" presStyleLbl="alignNode1" presStyleIdx="3" presStyleCnt="13"/>
      <dgm:spPr/>
    </dgm:pt>
    <dgm:pt modelId="{C930CE08-EDA5-4890-BB85-AA810FA73AB5}" type="pres">
      <dgm:prSet presAssocID="{EC8ADD46-3EE2-40D5-AA60-53B5F61310C8}" presName="horz1" presStyleCnt="0"/>
      <dgm:spPr/>
    </dgm:pt>
    <dgm:pt modelId="{FA3FE60F-A7DB-4716-871C-D673631A881F}" type="pres">
      <dgm:prSet presAssocID="{EC8ADD46-3EE2-40D5-AA60-53B5F61310C8}" presName="tx1" presStyleLbl="revTx" presStyleIdx="3" presStyleCnt="13" custScaleY="238164"/>
      <dgm:spPr/>
    </dgm:pt>
    <dgm:pt modelId="{4DAF8AC6-7423-40F5-8DF0-5DBB2BC3C05C}" type="pres">
      <dgm:prSet presAssocID="{EC8ADD46-3EE2-40D5-AA60-53B5F61310C8}" presName="vert1" presStyleCnt="0"/>
      <dgm:spPr/>
    </dgm:pt>
    <dgm:pt modelId="{4B251911-3E7B-4EDB-8D31-5DA731E0331D}" type="pres">
      <dgm:prSet presAssocID="{B9B6B0F2-0027-4415-9B24-12C70C6BE43F}" presName="thickLine" presStyleLbl="alignNode1" presStyleIdx="4" presStyleCnt="13"/>
      <dgm:spPr/>
    </dgm:pt>
    <dgm:pt modelId="{0B747E8E-E48A-496E-97D7-BA3A9A2048B2}" type="pres">
      <dgm:prSet presAssocID="{B9B6B0F2-0027-4415-9B24-12C70C6BE43F}" presName="horz1" presStyleCnt="0"/>
      <dgm:spPr/>
    </dgm:pt>
    <dgm:pt modelId="{13EEDEB7-D12B-4582-9CE7-623EB1260B4D}" type="pres">
      <dgm:prSet presAssocID="{B9B6B0F2-0027-4415-9B24-12C70C6BE43F}" presName="tx1" presStyleLbl="revTx" presStyleIdx="4" presStyleCnt="13"/>
      <dgm:spPr/>
    </dgm:pt>
    <dgm:pt modelId="{2081CE1F-E8EC-416B-AA47-4A45C7B0B7C8}" type="pres">
      <dgm:prSet presAssocID="{B9B6B0F2-0027-4415-9B24-12C70C6BE43F}" presName="vert1" presStyleCnt="0"/>
      <dgm:spPr/>
    </dgm:pt>
    <dgm:pt modelId="{7E76CE88-156D-464C-81D0-3D7AA4A67F61}" type="pres">
      <dgm:prSet presAssocID="{049ABA32-EBB5-4EAB-8CE7-7E2AF0089D5D}" presName="thickLine" presStyleLbl="alignNode1" presStyleIdx="5" presStyleCnt="13"/>
      <dgm:spPr/>
    </dgm:pt>
    <dgm:pt modelId="{54630400-9941-4C6E-A2DE-F362784B87FE}" type="pres">
      <dgm:prSet presAssocID="{049ABA32-EBB5-4EAB-8CE7-7E2AF0089D5D}" presName="horz1" presStyleCnt="0"/>
      <dgm:spPr/>
    </dgm:pt>
    <dgm:pt modelId="{A800BF21-78D3-423C-B431-63CE19E951B4}" type="pres">
      <dgm:prSet presAssocID="{049ABA32-EBB5-4EAB-8CE7-7E2AF0089D5D}" presName="tx1" presStyleLbl="revTx" presStyleIdx="5" presStyleCnt="13"/>
      <dgm:spPr/>
    </dgm:pt>
    <dgm:pt modelId="{3B2C7928-3D12-451F-AA46-BC1368D1C3A1}" type="pres">
      <dgm:prSet presAssocID="{049ABA32-EBB5-4EAB-8CE7-7E2AF0089D5D}" presName="vert1" presStyleCnt="0"/>
      <dgm:spPr/>
    </dgm:pt>
    <dgm:pt modelId="{96CA01D6-964F-4CAD-9490-E0C5C03DC0F2}" type="pres">
      <dgm:prSet presAssocID="{9691E834-0985-44FC-87EB-4772AC6236E5}" presName="thickLine" presStyleLbl="alignNode1" presStyleIdx="6" presStyleCnt="13"/>
      <dgm:spPr/>
    </dgm:pt>
    <dgm:pt modelId="{ADF2632B-E79C-4FCD-9A82-6CB6E80B0AF4}" type="pres">
      <dgm:prSet presAssocID="{9691E834-0985-44FC-87EB-4772AC6236E5}" presName="horz1" presStyleCnt="0"/>
      <dgm:spPr/>
    </dgm:pt>
    <dgm:pt modelId="{6B887AD4-F37C-4E12-A848-C23BDDAEA2BD}" type="pres">
      <dgm:prSet presAssocID="{9691E834-0985-44FC-87EB-4772AC6236E5}" presName="tx1" presStyleLbl="revTx" presStyleIdx="6" presStyleCnt="13"/>
      <dgm:spPr/>
    </dgm:pt>
    <dgm:pt modelId="{E8D808BE-298D-400A-B278-544E497A2F4E}" type="pres">
      <dgm:prSet presAssocID="{9691E834-0985-44FC-87EB-4772AC6236E5}" presName="vert1" presStyleCnt="0"/>
      <dgm:spPr/>
    </dgm:pt>
    <dgm:pt modelId="{70045763-5FC4-4617-8EAE-151FE69E6BC4}" type="pres">
      <dgm:prSet presAssocID="{E1CC1301-B997-4B27-B662-967FB596A17D}" presName="thickLine" presStyleLbl="alignNode1" presStyleIdx="7" presStyleCnt="13"/>
      <dgm:spPr/>
    </dgm:pt>
    <dgm:pt modelId="{766478B1-4ADD-4405-826C-48A18A6AAE7F}" type="pres">
      <dgm:prSet presAssocID="{E1CC1301-B997-4B27-B662-967FB596A17D}" presName="horz1" presStyleCnt="0"/>
      <dgm:spPr/>
    </dgm:pt>
    <dgm:pt modelId="{A9083E23-D63C-46B2-9444-87A9C666233F}" type="pres">
      <dgm:prSet presAssocID="{E1CC1301-B997-4B27-B662-967FB596A17D}" presName="tx1" presStyleLbl="revTx" presStyleIdx="7" presStyleCnt="13"/>
      <dgm:spPr/>
    </dgm:pt>
    <dgm:pt modelId="{B63720BA-4FE1-44C4-9272-F14D38FC44FD}" type="pres">
      <dgm:prSet presAssocID="{E1CC1301-B997-4B27-B662-967FB596A17D}" presName="vert1" presStyleCnt="0"/>
      <dgm:spPr/>
    </dgm:pt>
    <dgm:pt modelId="{AB06036A-4AE1-4621-90C3-A0FAA829DF29}" type="pres">
      <dgm:prSet presAssocID="{41BA6E61-3B97-4A6C-ACCA-F6E866C65D46}" presName="thickLine" presStyleLbl="alignNode1" presStyleIdx="8" presStyleCnt="13"/>
      <dgm:spPr/>
    </dgm:pt>
    <dgm:pt modelId="{A3C0A010-A662-491C-A776-F570784E2F82}" type="pres">
      <dgm:prSet presAssocID="{41BA6E61-3B97-4A6C-ACCA-F6E866C65D46}" presName="horz1" presStyleCnt="0"/>
      <dgm:spPr/>
    </dgm:pt>
    <dgm:pt modelId="{74C9BFB9-8101-4E6F-A846-37E01E287ADC}" type="pres">
      <dgm:prSet presAssocID="{41BA6E61-3B97-4A6C-ACCA-F6E866C65D46}" presName="tx1" presStyleLbl="revTx" presStyleIdx="8" presStyleCnt="13" custScaleY="134834"/>
      <dgm:spPr/>
    </dgm:pt>
    <dgm:pt modelId="{9D3EEA20-3AD0-4F24-A63F-0062C8A65345}" type="pres">
      <dgm:prSet presAssocID="{41BA6E61-3B97-4A6C-ACCA-F6E866C65D46}" presName="vert1" presStyleCnt="0"/>
      <dgm:spPr/>
    </dgm:pt>
    <dgm:pt modelId="{B43B1BB1-BB64-48FC-B8A8-007599472367}" type="pres">
      <dgm:prSet presAssocID="{9F994B77-CC20-4CE9-8E51-DCAAD0A054F7}" presName="thickLine" presStyleLbl="alignNode1" presStyleIdx="9" presStyleCnt="13"/>
      <dgm:spPr/>
    </dgm:pt>
    <dgm:pt modelId="{72FFF75F-1194-4A44-8512-2FDA6401CE42}" type="pres">
      <dgm:prSet presAssocID="{9F994B77-CC20-4CE9-8E51-DCAAD0A054F7}" presName="horz1" presStyleCnt="0"/>
      <dgm:spPr/>
    </dgm:pt>
    <dgm:pt modelId="{A13941AA-1634-46A3-89EC-44637DD0A7F7}" type="pres">
      <dgm:prSet presAssocID="{9F994B77-CC20-4CE9-8E51-DCAAD0A054F7}" presName="tx1" presStyleLbl="revTx" presStyleIdx="9" presStyleCnt="13" custScaleY="152183" custLinFactNeighborX="-189" custLinFactNeighborY="49447"/>
      <dgm:spPr/>
    </dgm:pt>
    <dgm:pt modelId="{2EC1A5A0-AB8E-4C5A-864E-4FCBA3B07220}" type="pres">
      <dgm:prSet presAssocID="{9F994B77-CC20-4CE9-8E51-DCAAD0A054F7}" presName="vert1" presStyleCnt="0"/>
      <dgm:spPr/>
    </dgm:pt>
    <dgm:pt modelId="{29B00905-8452-450E-957C-D3CA3D5D2A73}" type="pres">
      <dgm:prSet presAssocID="{36B30419-D6A3-4ACD-87A4-7470B0E78E30}" presName="thickLine" presStyleLbl="alignNode1" presStyleIdx="10" presStyleCnt="13"/>
      <dgm:spPr/>
    </dgm:pt>
    <dgm:pt modelId="{B3E3E24D-72B2-49C1-ABC7-45A9F60A85BA}" type="pres">
      <dgm:prSet presAssocID="{36B30419-D6A3-4ACD-87A4-7470B0E78E30}" presName="horz1" presStyleCnt="0"/>
      <dgm:spPr/>
    </dgm:pt>
    <dgm:pt modelId="{09F179D5-5CB0-48ED-8949-8CB6E6412DA3}" type="pres">
      <dgm:prSet presAssocID="{36B30419-D6A3-4ACD-87A4-7470B0E78E30}" presName="tx1" presStyleLbl="revTx" presStyleIdx="10" presStyleCnt="13" custScaleY="204546" custLinFactNeighborX="754" custLinFactNeighborY="34801"/>
      <dgm:spPr/>
    </dgm:pt>
    <dgm:pt modelId="{5F04F95E-7989-47F1-804A-28DFC8E4C3CA}" type="pres">
      <dgm:prSet presAssocID="{36B30419-D6A3-4ACD-87A4-7470B0E78E30}" presName="vert1" presStyleCnt="0"/>
      <dgm:spPr/>
    </dgm:pt>
    <dgm:pt modelId="{9DC117B5-691D-4FBD-B28B-32840BBEB419}" type="pres">
      <dgm:prSet presAssocID="{6C905A41-7DFF-487C-BE4F-6D0493105D48}" presName="thickLine" presStyleLbl="alignNode1" presStyleIdx="11" presStyleCnt="13"/>
      <dgm:spPr/>
    </dgm:pt>
    <dgm:pt modelId="{988284E7-E018-406F-811E-74DB8F55DD77}" type="pres">
      <dgm:prSet presAssocID="{6C905A41-7DFF-487C-BE4F-6D0493105D48}" presName="horz1" presStyleCnt="0"/>
      <dgm:spPr/>
    </dgm:pt>
    <dgm:pt modelId="{7C112EAD-8A38-4845-99B7-19F026EFDE2C}" type="pres">
      <dgm:prSet presAssocID="{6C905A41-7DFF-487C-BE4F-6D0493105D48}" presName="tx1" presStyleLbl="revTx" presStyleIdx="11" presStyleCnt="13" custScaleY="203252" custLinFactNeighborX="377" custLinFactNeighborY="41664"/>
      <dgm:spPr/>
    </dgm:pt>
    <dgm:pt modelId="{6BEE4842-D5A6-469D-9E27-516B0C9CE89F}" type="pres">
      <dgm:prSet presAssocID="{6C905A41-7DFF-487C-BE4F-6D0493105D48}" presName="vert1" presStyleCnt="0"/>
      <dgm:spPr/>
    </dgm:pt>
    <dgm:pt modelId="{F199659D-C794-4872-AFCA-5A8ADC668BBC}" type="pres">
      <dgm:prSet presAssocID="{97DF92CF-5935-4DCF-869D-680EF785B87B}" presName="thickLine" presStyleLbl="alignNode1" presStyleIdx="12" presStyleCnt="13"/>
      <dgm:spPr/>
    </dgm:pt>
    <dgm:pt modelId="{C3AD18E5-5654-42DE-9730-50BF08C45786}" type="pres">
      <dgm:prSet presAssocID="{97DF92CF-5935-4DCF-869D-680EF785B87B}" presName="horz1" presStyleCnt="0"/>
      <dgm:spPr/>
    </dgm:pt>
    <dgm:pt modelId="{3C606C5A-2400-4A11-A729-5FEC4AC29C4B}" type="pres">
      <dgm:prSet presAssocID="{97DF92CF-5935-4DCF-869D-680EF785B87B}" presName="tx1" presStyleLbl="revTx" presStyleIdx="12" presStyleCnt="13"/>
      <dgm:spPr/>
    </dgm:pt>
    <dgm:pt modelId="{85707D99-F9CC-469C-8F9D-E34FA15BF518}" type="pres">
      <dgm:prSet presAssocID="{97DF92CF-5935-4DCF-869D-680EF785B87B}" presName="vert1" presStyleCnt="0"/>
      <dgm:spPr/>
    </dgm:pt>
  </dgm:ptLst>
  <dgm:cxnLst>
    <dgm:cxn modelId="{807F9515-795E-4FAD-9610-CDB2F6E8EEC8}" type="presOf" srcId="{6C905A41-7DFF-487C-BE4F-6D0493105D48}" destId="{7C112EAD-8A38-4845-99B7-19F026EFDE2C}" srcOrd="0" destOrd="0" presId="urn:microsoft.com/office/officeart/2008/layout/LinedList"/>
    <dgm:cxn modelId="{7EE7EFDE-CE78-4E37-8596-22B7A202FA02}" srcId="{C743F0BE-0C7B-457F-BA40-0D586212DE21}" destId="{53213B2B-C230-4435-BED2-D7021AEBAC70}" srcOrd="0" destOrd="0" parTransId="{AEA87E3C-20AE-470B-BC37-FAD202BC9C6D}" sibTransId="{76D5DB13-A185-4988-8A1D-CD0440A18CEB}"/>
    <dgm:cxn modelId="{D7338FAB-239F-4FF5-B803-0B81D8EF22D3}" type="presOf" srcId="{B9B6B0F2-0027-4415-9B24-12C70C6BE43F}" destId="{13EEDEB7-D12B-4582-9CE7-623EB1260B4D}" srcOrd="0" destOrd="0" presId="urn:microsoft.com/office/officeart/2008/layout/LinedList"/>
    <dgm:cxn modelId="{BC7CD36E-E00A-4085-8D74-3FDF9F94B81A}" type="presOf" srcId="{65DF92CB-4293-4305-9335-62F175724ADF}" destId="{4FAE7B94-C6F5-47C0-BBAE-A12384D4A0D2}" srcOrd="0" destOrd="0" presId="urn:microsoft.com/office/officeart/2008/layout/LinedList"/>
    <dgm:cxn modelId="{3784A6F4-1A9A-4044-AD06-C7DAF45184D5}" type="presOf" srcId="{41BA6E61-3B97-4A6C-ACCA-F6E866C65D46}" destId="{74C9BFB9-8101-4E6F-A846-37E01E287ADC}" srcOrd="0" destOrd="0" presId="urn:microsoft.com/office/officeart/2008/layout/LinedList"/>
    <dgm:cxn modelId="{84E91EA8-9443-475A-BB95-2500A51DCFE6}" srcId="{C743F0BE-0C7B-457F-BA40-0D586212DE21}" destId="{9F994B77-CC20-4CE9-8E51-DCAAD0A054F7}" srcOrd="9" destOrd="0" parTransId="{42861C87-E3CE-441D-85C8-02862A113A3D}" sibTransId="{53C55C84-661E-49F3-B363-19FD61F305B2}"/>
    <dgm:cxn modelId="{DA63DF34-E4F8-4311-919F-6025FB28E1C3}" srcId="{C743F0BE-0C7B-457F-BA40-0D586212DE21}" destId="{049ABA32-EBB5-4EAB-8CE7-7E2AF0089D5D}" srcOrd="5" destOrd="0" parTransId="{6CC9F4EC-7DE6-43EC-B9BB-5F8A2C4CD8C5}" sibTransId="{D4685B08-F509-42BC-AF7C-98CF3C8F9F2D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0DBBE0F2-B4FD-4479-88A3-82B89BC3486F}" srcId="{C743F0BE-0C7B-457F-BA40-0D586212DE21}" destId="{E1CC1301-B997-4B27-B662-967FB596A17D}" srcOrd="7" destOrd="0" parTransId="{8815D9A3-5DBD-4B6C-88D1-000BA8F0C5B8}" sibTransId="{A95CF283-438B-4B31-87A5-CE0DACF858A0}"/>
    <dgm:cxn modelId="{86AEA174-F488-4E7E-B394-393BF5230A1A}" srcId="{C743F0BE-0C7B-457F-BA40-0D586212DE21}" destId="{E14AFECA-1D20-4656-AFF9-2527FED6D9FA}" srcOrd="2" destOrd="0" parTransId="{DF6F5769-F5AD-4AB2-A8A1-248669C749AD}" sibTransId="{8A99C4E6-2A32-4CDD-BEC0-E80704FA390C}"/>
    <dgm:cxn modelId="{6CFB70B6-D10D-4D3F-9190-6BE985091C59}" srcId="{C743F0BE-0C7B-457F-BA40-0D586212DE21}" destId="{97DF92CF-5935-4DCF-869D-680EF785B87B}" srcOrd="12" destOrd="0" parTransId="{2A94BACC-3277-482D-9737-F0E2ABBA6BDE}" sibTransId="{E91BB4A3-47EA-4513-9364-8214B8727308}"/>
    <dgm:cxn modelId="{D17FA758-2EBD-4792-BA43-B24BE2CD3109}" type="presOf" srcId="{36B30419-D6A3-4ACD-87A4-7470B0E78E30}" destId="{09F179D5-5CB0-48ED-8949-8CB6E6412DA3}" srcOrd="0" destOrd="0" presId="urn:microsoft.com/office/officeart/2008/layout/LinedList"/>
    <dgm:cxn modelId="{E25E81D4-5ED3-4142-9415-FAADB426EAD3}" type="presOf" srcId="{97DF92CF-5935-4DCF-869D-680EF785B87B}" destId="{3C606C5A-2400-4A11-A729-5FEC4AC29C4B}" srcOrd="0" destOrd="0" presId="urn:microsoft.com/office/officeart/2008/layout/LinedList"/>
    <dgm:cxn modelId="{42F39B78-1D0B-4E0D-A861-7A02DFA906EB}" type="presOf" srcId="{53213B2B-C230-4435-BED2-D7021AEBAC70}" destId="{F5189343-BAA7-4AD0-B1B6-A9A1C4968EA9}" srcOrd="0" destOrd="0" presId="urn:microsoft.com/office/officeart/2008/layout/LinedList"/>
    <dgm:cxn modelId="{511ECDEB-8C0D-4FB7-92A3-71ADB1A5E4B0}" srcId="{C743F0BE-0C7B-457F-BA40-0D586212DE21}" destId="{EC8ADD46-3EE2-40D5-AA60-53B5F61310C8}" srcOrd="3" destOrd="0" parTransId="{C37293A8-D5E0-4AA6-8727-AE0EAA660D22}" sibTransId="{B5E08A42-CC78-4A61-9062-FCA8EDBCC463}"/>
    <dgm:cxn modelId="{42645A4A-D6D9-4F46-9B68-108DFC2CFDC2}" srcId="{C743F0BE-0C7B-457F-BA40-0D586212DE21}" destId="{9691E834-0985-44FC-87EB-4772AC6236E5}" srcOrd="6" destOrd="0" parTransId="{200AF34C-F258-4CDB-BCEB-060F1FE3701E}" sibTransId="{E798C839-16E5-4BEF-B9F8-6C0A577488F0}"/>
    <dgm:cxn modelId="{4C0431F1-554E-4E18-9812-A3065A9BF60A}" srcId="{C743F0BE-0C7B-457F-BA40-0D586212DE21}" destId="{41BA6E61-3B97-4A6C-ACCA-F6E866C65D46}" srcOrd="8" destOrd="0" parTransId="{500BAC82-48EC-4EB8-8910-97AE8A5B9E46}" sibTransId="{D27ADB43-971A-450F-B319-DCF0CEDB36FD}"/>
    <dgm:cxn modelId="{7D7E1B83-7505-4CC7-80F4-FB653015C87E}" type="presOf" srcId="{9F994B77-CC20-4CE9-8E51-DCAAD0A054F7}" destId="{A13941AA-1634-46A3-89EC-44637DD0A7F7}" srcOrd="0" destOrd="0" presId="urn:microsoft.com/office/officeart/2008/layout/LinedList"/>
    <dgm:cxn modelId="{DA802239-5E79-442F-8A83-85D35004E65E}" srcId="{C743F0BE-0C7B-457F-BA40-0D586212DE21}" destId="{36B30419-D6A3-4ACD-87A4-7470B0E78E30}" srcOrd="10" destOrd="0" parTransId="{5C801033-67CD-4BAD-BABE-7AE65773DA2C}" sibTransId="{EC9AA41C-B624-4B7A-8070-4967CBD34FD6}"/>
    <dgm:cxn modelId="{4CE6A1AF-330E-4E12-BB02-2A5DAB0E4F4A}" type="presOf" srcId="{9691E834-0985-44FC-87EB-4772AC6236E5}" destId="{6B887AD4-F37C-4E12-A848-C23BDDAEA2BD}" srcOrd="0" destOrd="0" presId="urn:microsoft.com/office/officeart/2008/layout/LinedList"/>
    <dgm:cxn modelId="{378DD64C-5D4B-4D1C-8BD8-147F54532A99}" type="presOf" srcId="{E14AFECA-1D20-4656-AFF9-2527FED6D9FA}" destId="{EA11D0E6-D9D8-4018-B744-877D0AA64386}" srcOrd="0" destOrd="0" presId="urn:microsoft.com/office/officeart/2008/layout/LinedList"/>
    <dgm:cxn modelId="{AD2D8B80-E093-4B26-BA2C-AEA71D543204}" srcId="{C743F0BE-0C7B-457F-BA40-0D586212DE21}" destId="{B9B6B0F2-0027-4415-9B24-12C70C6BE43F}" srcOrd="4" destOrd="0" parTransId="{6EAA73C0-9F46-4C45-BF06-0AB9129AF3FA}" sibTransId="{90D4B12D-4B2C-4FA8-A2C5-5D3DE30D4251}"/>
    <dgm:cxn modelId="{40D0CFDB-D20A-4998-94FB-4325E5B0E375}" srcId="{C743F0BE-0C7B-457F-BA40-0D586212DE21}" destId="{65DF92CB-4293-4305-9335-62F175724ADF}" srcOrd="1" destOrd="0" parTransId="{20D8A507-9CAA-4A7A-A596-2B1EF2354186}" sibTransId="{62836268-BD7B-4CD9-9C8D-A2CC801195CC}"/>
    <dgm:cxn modelId="{7350E881-BA4B-449D-8084-6AEACE8CC047}" srcId="{C743F0BE-0C7B-457F-BA40-0D586212DE21}" destId="{6C905A41-7DFF-487C-BE4F-6D0493105D48}" srcOrd="11" destOrd="0" parTransId="{A4E9FB2F-483C-4973-B03C-E2F95FDF2CF5}" sibTransId="{9FADDFF2-8360-4506-94F4-3E5CD3995FB6}"/>
    <dgm:cxn modelId="{2BEEB311-FA2E-4455-8089-9B781B0573A0}" type="presOf" srcId="{E1CC1301-B997-4B27-B662-967FB596A17D}" destId="{A9083E23-D63C-46B2-9444-87A9C666233F}" srcOrd="0" destOrd="0" presId="urn:microsoft.com/office/officeart/2008/layout/LinedList"/>
    <dgm:cxn modelId="{CAE5D304-ABDB-4E82-A3D1-053FEB48236F}" type="presOf" srcId="{EC8ADD46-3EE2-40D5-AA60-53B5F61310C8}" destId="{FA3FE60F-A7DB-4716-871C-D673631A881F}" srcOrd="0" destOrd="0" presId="urn:microsoft.com/office/officeart/2008/layout/LinedList"/>
    <dgm:cxn modelId="{F306B37E-1F58-4583-853A-1F363BDEB671}" type="presOf" srcId="{049ABA32-EBB5-4EAB-8CE7-7E2AF0089D5D}" destId="{A800BF21-78D3-423C-B431-63CE19E951B4}" srcOrd="0" destOrd="0" presId="urn:microsoft.com/office/officeart/2008/layout/LinedList"/>
    <dgm:cxn modelId="{277C7085-8A4B-41ED-A600-6287034C3C72}" type="presParOf" srcId="{2CB6222E-48F1-490C-ADBA-B25F5090B21F}" destId="{65B115CA-0900-4F8B-9F66-57D3BFE4D0B1}" srcOrd="0" destOrd="0" presId="urn:microsoft.com/office/officeart/2008/layout/LinedList"/>
    <dgm:cxn modelId="{4E79A9E6-6FC9-45F1-9514-66BC5C146154}" type="presParOf" srcId="{2CB6222E-48F1-490C-ADBA-B25F5090B21F}" destId="{5F52A45E-748C-463F-9F82-793ED5B65DCD}" srcOrd="1" destOrd="0" presId="urn:microsoft.com/office/officeart/2008/layout/LinedList"/>
    <dgm:cxn modelId="{84650AF2-0F95-4545-9793-8AEABE1C55FD}" type="presParOf" srcId="{5F52A45E-748C-463F-9F82-793ED5B65DCD}" destId="{F5189343-BAA7-4AD0-B1B6-A9A1C4968EA9}" srcOrd="0" destOrd="0" presId="urn:microsoft.com/office/officeart/2008/layout/LinedList"/>
    <dgm:cxn modelId="{F761842F-7C62-48EA-B181-9A932B899CC3}" type="presParOf" srcId="{5F52A45E-748C-463F-9F82-793ED5B65DCD}" destId="{D7C7E8E6-0396-41DC-BDBA-8A29800059C2}" srcOrd="1" destOrd="0" presId="urn:microsoft.com/office/officeart/2008/layout/LinedList"/>
    <dgm:cxn modelId="{5571CC7C-B9D9-4AB7-A197-5523DA4F8EC1}" type="presParOf" srcId="{2CB6222E-48F1-490C-ADBA-B25F5090B21F}" destId="{FF7ED6FB-9492-438A-86DB-EDA20F3D2294}" srcOrd="2" destOrd="0" presId="urn:microsoft.com/office/officeart/2008/layout/LinedList"/>
    <dgm:cxn modelId="{637045D3-964D-4385-A4C1-CF8FB8982907}" type="presParOf" srcId="{2CB6222E-48F1-490C-ADBA-B25F5090B21F}" destId="{0F576D35-403E-4C0B-B3E7-13A62831DE34}" srcOrd="3" destOrd="0" presId="urn:microsoft.com/office/officeart/2008/layout/LinedList"/>
    <dgm:cxn modelId="{2DA32DE1-AE5E-422A-B93F-0D8F3C3A03AB}" type="presParOf" srcId="{0F576D35-403E-4C0B-B3E7-13A62831DE34}" destId="{4FAE7B94-C6F5-47C0-BBAE-A12384D4A0D2}" srcOrd="0" destOrd="0" presId="urn:microsoft.com/office/officeart/2008/layout/LinedList"/>
    <dgm:cxn modelId="{BB778AF7-7F51-4718-958C-716B2D2A2409}" type="presParOf" srcId="{0F576D35-403E-4C0B-B3E7-13A62831DE34}" destId="{C1D8A992-A905-4F62-8DAD-298E0AE7FE0C}" srcOrd="1" destOrd="0" presId="urn:microsoft.com/office/officeart/2008/layout/LinedList"/>
    <dgm:cxn modelId="{F81E91D2-F84B-408E-9626-95111E3D118B}" type="presParOf" srcId="{2CB6222E-48F1-490C-ADBA-B25F5090B21F}" destId="{DB353EE1-4045-4F29-BFA4-2906696F217D}" srcOrd="4" destOrd="0" presId="urn:microsoft.com/office/officeart/2008/layout/LinedList"/>
    <dgm:cxn modelId="{3B1EF5F5-9D47-49B3-946F-FB5C375EA822}" type="presParOf" srcId="{2CB6222E-48F1-490C-ADBA-B25F5090B21F}" destId="{34CF6BF1-87AC-4AD3-9BC8-D20A35D20838}" srcOrd="5" destOrd="0" presId="urn:microsoft.com/office/officeart/2008/layout/LinedList"/>
    <dgm:cxn modelId="{981B8F00-CFB4-4907-AC8F-82A7DE574692}" type="presParOf" srcId="{34CF6BF1-87AC-4AD3-9BC8-D20A35D20838}" destId="{EA11D0E6-D9D8-4018-B744-877D0AA64386}" srcOrd="0" destOrd="0" presId="urn:microsoft.com/office/officeart/2008/layout/LinedList"/>
    <dgm:cxn modelId="{A90AA701-64F4-4F80-A185-2BBD436DD8EE}" type="presParOf" srcId="{34CF6BF1-87AC-4AD3-9BC8-D20A35D20838}" destId="{8E99EDFD-4320-4951-BF01-636DFC7B96DF}" srcOrd="1" destOrd="0" presId="urn:microsoft.com/office/officeart/2008/layout/LinedList"/>
    <dgm:cxn modelId="{0E009485-5EFA-42DC-A193-537B7F67E550}" type="presParOf" srcId="{2CB6222E-48F1-490C-ADBA-B25F5090B21F}" destId="{2954A4EE-3297-4133-8021-5DF8E3169439}" srcOrd="6" destOrd="0" presId="urn:microsoft.com/office/officeart/2008/layout/LinedList"/>
    <dgm:cxn modelId="{316FB4B1-1D03-4AFF-A070-3DD30297129E}" type="presParOf" srcId="{2CB6222E-48F1-490C-ADBA-B25F5090B21F}" destId="{C930CE08-EDA5-4890-BB85-AA810FA73AB5}" srcOrd="7" destOrd="0" presId="urn:microsoft.com/office/officeart/2008/layout/LinedList"/>
    <dgm:cxn modelId="{5F01A3BB-4D59-4303-B609-791109A9711F}" type="presParOf" srcId="{C930CE08-EDA5-4890-BB85-AA810FA73AB5}" destId="{FA3FE60F-A7DB-4716-871C-D673631A881F}" srcOrd="0" destOrd="0" presId="urn:microsoft.com/office/officeart/2008/layout/LinedList"/>
    <dgm:cxn modelId="{3A255885-374B-4FCD-B4CB-1C48E8135BB7}" type="presParOf" srcId="{C930CE08-EDA5-4890-BB85-AA810FA73AB5}" destId="{4DAF8AC6-7423-40F5-8DF0-5DBB2BC3C05C}" srcOrd="1" destOrd="0" presId="urn:microsoft.com/office/officeart/2008/layout/LinedList"/>
    <dgm:cxn modelId="{87E34267-43F7-44D8-AEDD-07C709F7A1A3}" type="presParOf" srcId="{2CB6222E-48F1-490C-ADBA-B25F5090B21F}" destId="{4B251911-3E7B-4EDB-8D31-5DA731E0331D}" srcOrd="8" destOrd="0" presId="urn:microsoft.com/office/officeart/2008/layout/LinedList"/>
    <dgm:cxn modelId="{B760FBD5-1AC0-4C10-A088-8649974C6A5A}" type="presParOf" srcId="{2CB6222E-48F1-490C-ADBA-B25F5090B21F}" destId="{0B747E8E-E48A-496E-97D7-BA3A9A2048B2}" srcOrd="9" destOrd="0" presId="urn:microsoft.com/office/officeart/2008/layout/LinedList"/>
    <dgm:cxn modelId="{EE9A9EE9-B15A-48D4-96AD-DEFFBC0FA81C}" type="presParOf" srcId="{0B747E8E-E48A-496E-97D7-BA3A9A2048B2}" destId="{13EEDEB7-D12B-4582-9CE7-623EB1260B4D}" srcOrd="0" destOrd="0" presId="urn:microsoft.com/office/officeart/2008/layout/LinedList"/>
    <dgm:cxn modelId="{F2EC017F-5E63-4A49-9D5B-C8631BE0222F}" type="presParOf" srcId="{0B747E8E-E48A-496E-97D7-BA3A9A2048B2}" destId="{2081CE1F-E8EC-416B-AA47-4A45C7B0B7C8}" srcOrd="1" destOrd="0" presId="urn:microsoft.com/office/officeart/2008/layout/LinedList"/>
    <dgm:cxn modelId="{56835B71-67A0-4457-B060-FC1E88FEE4BA}" type="presParOf" srcId="{2CB6222E-48F1-490C-ADBA-B25F5090B21F}" destId="{7E76CE88-156D-464C-81D0-3D7AA4A67F61}" srcOrd="10" destOrd="0" presId="urn:microsoft.com/office/officeart/2008/layout/LinedList"/>
    <dgm:cxn modelId="{D96E9FBD-51B5-48AC-B799-37BE495D6DD6}" type="presParOf" srcId="{2CB6222E-48F1-490C-ADBA-B25F5090B21F}" destId="{54630400-9941-4C6E-A2DE-F362784B87FE}" srcOrd="11" destOrd="0" presId="urn:microsoft.com/office/officeart/2008/layout/LinedList"/>
    <dgm:cxn modelId="{DB25429F-926C-433D-8AD0-67BFC80026C3}" type="presParOf" srcId="{54630400-9941-4C6E-A2DE-F362784B87FE}" destId="{A800BF21-78D3-423C-B431-63CE19E951B4}" srcOrd="0" destOrd="0" presId="urn:microsoft.com/office/officeart/2008/layout/LinedList"/>
    <dgm:cxn modelId="{4DD45F9B-6EDC-47F3-B6FF-009AD6F76CC7}" type="presParOf" srcId="{54630400-9941-4C6E-A2DE-F362784B87FE}" destId="{3B2C7928-3D12-451F-AA46-BC1368D1C3A1}" srcOrd="1" destOrd="0" presId="urn:microsoft.com/office/officeart/2008/layout/LinedList"/>
    <dgm:cxn modelId="{E851EB14-F2B3-442E-9D44-7198605FD6CE}" type="presParOf" srcId="{2CB6222E-48F1-490C-ADBA-B25F5090B21F}" destId="{96CA01D6-964F-4CAD-9490-E0C5C03DC0F2}" srcOrd="12" destOrd="0" presId="urn:microsoft.com/office/officeart/2008/layout/LinedList"/>
    <dgm:cxn modelId="{10AE878C-7C05-4601-B223-01C951412359}" type="presParOf" srcId="{2CB6222E-48F1-490C-ADBA-B25F5090B21F}" destId="{ADF2632B-E79C-4FCD-9A82-6CB6E80B0AF4}" srcOrd="13" destOrd="0" presId="urn:microsoft.com/office/officeart/2008/layout/LinedList"/>
    <dgm:cxn modelId="{98FBA79C-8236-4AE4-8F88-4341B5A38E74}" type="presParOf" srcId="{ADF2632B-E79C-4FCD-9A82-6CB6E80B0AF4}" destId="{6B887AD4-F37C-4E12-A848-C23BDDAEA2BD}" srcOrd="0" destOrd="0" presId="urn:microsoft.com/office/officeart/2008/layout/LinedList"/>
    <dgm:cxn modelId="{4AB2EA7B-9A48-4548-9108-E08A9EA765AC}" type="presParOf" srcId="{ADF2632B-E79C-4FCD-9A82-6CB6E80B0AF4}" destId="{E8D808BE-298D-400A-B278-544E497A2F4E}" srcOrd="1" destOrd="0" presId="urn:microsoft.com/office/officeart/2008/layout/LinedList"/>
    <dgm:cxn modelId="{97AFF701-96DD-41E4-9911-98AF513395CA}" type="presParOf" srcId="{2CB6222E-48F1-490C-ADBA-B25F5090B21F}" destId="{70045763-5FC4-4617-8EAE-151FE69E6BC4}" srcOrd="14" destOrd="0" presId="urn:microsoft.com/office/officeart/2008/layout/LinedList"/>
    <dgm:cxn modelId="{C65A6A50-43A6-42A8-8816-A8CFFA954767}" type="presParOf" srcId="{2CB6222E-48F1-490C-ADBA-B25F5090B21F}" destId="{766478B1-4ADD-4405-826C-48A18A6AAE7F}" srcOrd="15" destOrd="0" presId="urn:microsoft.com/office/officeart/2008/layout/LinedList"/>
    <dgm:cxn modelId="{7EB06C01-E898-4EE7-83E1-B2986993A3C2}" type="presParOf" srcId="{766478B1-4ADD-4405-826C-48A18A6AAE7F}" destId="{A9083E23-D63C-46B2-9444-87A9C666233F}" srcOrd="0" destOrd="0" presId="urn:microsoft.com/office/officeart/2008/layout/LinedList"/>
    <dgm:cxn modelId="{DB8A3CC5-8B81-43E1-A25C-8E50D0393A5A}" type="presParOf" srcId="{766478B1-4ADD-4405-826C-48A18A6AAE7F}" destId="{B63720BA-4FE1-44C4-9272-F14D38FC44FD}" srcOrd="1" destOrd="0" presId="urn:microsoft.com/office/officeart/2008/layout/LinedList"/>
    <dgm:cxn modelId="{47B1FC9B-87E3-488F-A3EF-FD11E50FCA39}" type="presParOf" srcId="{2CB6222E-48F1-490C-ADBA-B25F5090B21F}" destId="{AB06036A-4AE1-4621-90C3-A0FAA829DF29}" srcOrd="16" destOrd="0" presId="urn:microsoft.com/office/officeart/2008/layout/LinedList"/>
    <dgm:cxn modelId="{02C1562F-CB95-4AEB-A438-507EC5A95DA1}" type="presParOf" srcId="{2CB6222E-48F1-490C-ADBA-B25F5090B21F}" destId="{A3C0A010-A662-491C-A776-F570784E2F82}" srcOrd="17" destOrd="0" presId="urn:microsoft.com/office/officeart/2008/layout/LinedList"/>
    <dgm:cxn modelId="{1EA706EB-C64E-4DE3-BE91-5FD0C18F5BEC}" type="presParOf" srcId="{A3C0A010-A662-491C-A776-F570784E2F82}" destId="{74C9BFB9-8101-4E6F-A846-37E01E287ADC}" srcOrd="0" destOrd="0" presId="urn:microsoft.com/office/officeart/2008/layout/LinedList"/>
    <dgm:cxn modelId="{23B29DEE-DC56-4FD9-9F5C-7EB9744CE14B}" type="presParOf" srcId="{A3C0A010-A662-491C-A776-F570784E2F82}" destId="{9D3EEA20-3AD0-4F24-A63F-0062C8A65345}" srcOrd="1" destOrd="0" presId="urn:microsoft.com/office/officeart/2008/layout/LinedList"/>
    <dgm:cxn modelId="{04E75CB3-3A32-42AC-A243-5B85902BC454}" type="presParOf" srcId="{2CB6222E-48F1-490C-ADBA-B25F5090B21F}" destId="{B43B1BB1-BB64-48FC-B8A8-007599472367}" srcOrd="18" destOrd="0" presId="urn:microsoft.com/office/officeart/2008/layout/LinedList"/>
    <dgm:cxn modelId="{1A0805DE-E94C-44EF-9DF3-1350728AD54F}" type="presParOf" srcId="{2CB6222E-48F1-490C-ADBA-B25F5090B21F}" destId="{72FFF75F-1194-4A44-8512-2FDA6401CE42}" srcOrd="19" destOrd="0" presId="urn:microsoft.com/office/officeart/2008/layout/LinedList"/>
    <dgm:cxn modelId="{7D360D1D-8121-4080-8CA2-4DE468DCE845}" type="presParOf" srcId="{72FFF75F-1194-4A44-8512-2FDA6401CE42}" destId="{A13941AA-1634-46A3-89EC-44637DD0A7F7}" srcOrd="0" destOrd="0" presId="urn:microsoft.com/office/officeart/2008/layout/LinedList"/>
    <dgm:cxn modelId="{499E7D9C-6C79-4EFA-B04F-F156EF209D55}" type="presParOf" srcId="{72FFF75F-1194-4A44-8512-2FDA6401CE42}" destId="{2EC1A5A0-AB8E-4C5A-864E-4FCBA3B07220}" srcOrd="1" destOrd="0" presId="urn:microsoft.com/office/officeart/2008/layout/LinedList"/>
    <dgm:cxn modelId="{A90C93E0-8D95-42A4-A857-8B29E4427DB0}" type="presParOf" srcId="{2CB6222E-48F1-490C-ADBA-B25F5090B21F}" destId="{29B00905-8452-450E-957C-D3CA3D5D2A73}" srcOrd="20" destOrd="0" presId="urn:microsoft.com/office/officeart/2008/layout/LinedList"/>
    <dgm:cxn modelId="{9D24CE04-3710-432B-A0DB-42C7DCB767B7}" type="presParOf" srcId="{2CB6222E-48F1-490C-ADBA-B25F5090B21F}" destId="{B3E3E24D-72B2-49C1-ABC7-45A9F60A85BA}" srcOrd="21" destOrd="0" presId="urn:microsoft.com/office/officeart/2008/layout/LinedList"/>
    <dgm:cxn modelId="{732B7947-3AAB-4F2B-8111-11DD5674B278}" type="presParOf" srcId="{B3E3E24D-72B2-49C1-ABC7-45A9F60A85BA}" destId="{09F179D5-5CB0-48ED-8949-8CB6E6412DA3}" srcOrd="0" destOrd="0" presId="urn:microsoft.com/office/officeart/2008/layout/LinedList"/>
    <dgm:cxn modelId="{937DCF15-87B6-4041-AAE2-E059410FE472}" type="presParOf" srcId="{B3E3E24D-72B2-49C1-ABC7-45A9F60A85BA}" destId="{5F04F95E-7989-47F1-804A-28DFC8E4C3CA}" srcOrd="1" destOrd="0" presId="urn:microsoft.com/office/officeart/2008/layout/LinedList"/>
    <dgm:cxn modelId="{47E11EF6-0EA3-4B8E-A82D-0382106D1B73}" type="presParOf" srcId="{2CB6222E-48F1-490C-ADBA-B25F5090B21F}" destId="{9DC117B5-691D-4FBD-B28B-32840BBEB419}" srcOrd="22" destOrd="0" presId="urn:microsoft.com/office/officeart/2008/layout/LinedList"/>
    <dgm:cxn modelId="{FBABBA84-BA0F-4E28-AEA6-BADF41F50C8E}" type="presParOf" srcId="{2CB6222E-48F1-490C-ADBA-B25F5090B21F}" destId="{988284E7-E018-406F-811E-74DB8F55DD77}" srcOrd="23" destOrd="0" presId="urn:microsoft.com/office/officeart/2008/layout/LinedList"/>
    <dgm:cxn modelId="{9B8420F2-7D2E-4876-8E4B-3D414B1696B3}" type="presParOf" srcId="{988284E7-E018-406F-811E-74DB8F55DD77}" destId="{7C112EAD-8A38-4845-99B7-19F026EFDE2C}" srcOrd="0" destOrd="0" presId="urn:microsoft.com/office/officeart/2008/layout/LinedList"/>
    <dgm:cxn modelId="{0CEFF281-7B4D-4237-AFA9-9CBB6F30B9DE}" type="presParOf" srcId="{988284E7-E018-406F-811E-74DB8F55DD77}" destId="{6BEE4842-D5A6-469D-9E27-516B0C9CE89F}" srcOrd="1" destOrd="0" presId="urn:microsoft.com/office/officeart/2008/layout/LinedList"/>
    <dgm:cxn modelId="{65AD6969-AC2F-415A-9737-FA6686A4DA60}" type="presParOf" srcId="{2CB6222E-48F1-490C-ADBA-B25F5090B21F}" destId="{F199659D-C794-4872-AFCA-5A8ADC668BBC}" srcOrd="24" destOrd="0" presId="urn:microsoft.com/office/officeart/2008/layout/LinedList"/>
    <dgm:cxn modelId="{8F9930E0-6FD0-40C0-AD13-1ABBAE127D18}" type="presParOf" srcId="{2CB6222E-48F1-490C-ADBA-B25F5090B21F}" destId="{C3AD18E5-5654-42DE-9730-50BF08C45786}" srcOrd="25" destOrd="0" presId="urn:microsoft.com/office/officeart/2008/layout/LinedList"/>
    <dgm:cxn modelId="{1CCAAA88-07F8-460F-883D-1E99CE81086C}" type="presParOf" srcId="{C3AD18E5-5654-42DE-9730-50BF08C45786}" destId="{3C606C5A-2400-4A11-A729-5FEC4AC29C4B}" srcOrd="0" destOrd="0" presId="urn:microsoft.com/office/officeart/2008/layout/LinedList"/>
    <dgm:cxn modelId="{92FF3EE1-34BC-416A-B4EB-7667A005EE48}" type="presParOf" srcId="{C3AD18E5-5654-42DE-9730-50BF08C45786}" destId="{85707D99-F9CC-469C-8F9D-E34FA15BF51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115CA-0900-4F8B-9F66-57D3BFE4D0B1}">
      <dsp:nvSpPr>
        <dsp:cNvPr id="0" name=""/>
        <dsp:cNvSpPr/>
      </dsp:nvSpPr>
      <dsp:spPr>
        <a:xfrm>
          <a:off x="0" y="153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189343-BAA7-4AD0-B1B6-A9A1C4968EA9}">
      <dsp:nvSpPr>
        <dsp:cNvPr id="0" name=""/>
        <dsp:cNvSpPr/>
      </dsp:nvSpPr>
      <dsp:spPr>
        <a:xfrm>
          <a:off x="0" y="1533"/>
          <a:ext cx="6555028" cy="341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latin typeface="Arial" pitchFamily="34" charset="0"/>
              <a:cs typeface="Arial" pitchFamily="34" charset="0"/>
            </a:rPr>
            <a:t>1 </a:t>
          </a:r>
          <a:r>
            <a:rPr lang="pt-BR" sz="1400" b="1" kern="1200" dirty="0" err="1" smtClean="0">
              <a:latin typeface="Arial" pitchFamily="34" charset="0"/>
              <a:cs typeface="Arial" pitchFamily="34" charset="0"/>
            </a:rPr>
            <a:t>Co</a:t>
          </a:r>
          <a:r>
            <a:rPr lang="pt-BR" sz="1400" b="1" kern="1200" dirty="0" smtClean="0">
              <a:latin typeface="Arial" pitchFamily="34" charset="0"/>
              <a:cs typeface="Arial" pitchFamily="34" charset="0"/>
            </a:rPr>
            <a:t>. 12. 1-11</a:t>
          </a:r>
        </a:p>
      </dsp:txBody>
      <dsp:txXfrm>
        <a:off x="0" y="1533"/>
        <a:ext cx="6555028" cy="341878"/>
      </dsp:txXfrm>
    </dsp:sp>
    <dsp:sp modelId="{FF7ED6FB-9492-438A-86DB-EDA20F3D2294}">
      <dsp:nvSpPr>
        <dsp:cNvPr id="0" name=""/>
        <dsp:cNvSpPr/>
      </dsp:nvSpPr>
      <dsp:spPr>
        <a:xfrm>
          <a:off x="0" y="343411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FAE7B94-C6F5-47C0-BBAE-A12384D4A0D2}">
      <dsp:nvSpPr>
        <dsp:cNvPr id="0" name=""/>
        <dsp:cNvSpPr/>
      </dsp:nvSpPr>
      <dsp:spPr>
        <a:xfrm>
          <a:off x="0" y="343411"/>
          <a:ext cx="6561436" cy="267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1. Acerca dos dons espirituais, não quero, irmãos, que sejais ignorantes.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343411"/>
        <a:ext cx="6561436" cy="267935"/>
      </dsp:txXfrm>
    </dsp:sp>
    <dsp:sp modelId="{DB353EE1-4045-4F29-BFA4-2906696F217D}">
      <dsp:nvSpPr>
        <dsp:cNvPr id="0" name=""/>
        <dsp:cNvSpPr/>
      </dsp:nvSpPr>
      <dsp:spPr>
        <a:xfrm>
          <a:off x="0" y="611347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11D0E6-D9D8-4018-B744-877D0AA64386}">
      <dsp:nvSpPr>
        <dsp:cNvPr id="0" name=""/>
        <dsp:cNvSpPr/>
      </dsp:nvSpPr>
      <dsp:spPr>
        <a:xfrm>
          <a:off x="0" y="611347"/>
          <a:ext cx="6561436" cy="267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2. Vós bem sabeis que éreis gentios, levados aos ídolos mudos, conforme éreis guiados.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611347"/>
        <a:ext cx="6561436" cy="267935"/>
      </dsp:txXfrm>
    </dsp:sp>
    <dsp:sp modelId="{2954A4EE-3297-4133-8021-5DF8E3169439}">
      <dsp:nvSpPr>
        <dsp:cNvPr id="0" name=""/>
        <dsp:cNvSpPr/>
      </dsp:nvSpPr>
      <dsp:spPr>
        <a:xfrm>
          <a:off x="0" y="87928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A3FE60F-A7DB-4716-871C-D673631A881F}">
      <dsp:nvSpPr>
        <dsp:cNvPr id="0" name=""/>
        <dsp:cNvSpPr/>
      </dsp:nvSpPr>
      <dsp:spPr>
        <a:xfrm>
          <a:off x="0" y="879283"/>
          <a:ext cx="6555028" cy="638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3. Portanto, vos quero fazer compreender que ninguém que fala pelo Espírito de Deus diz: Jesus é anátema, e ninguém pode dizer que Jesus é o Senhor, senão pelo Espírito Santo.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879283"/>
        <a:ext cx="6555028" cy="638126"/>
      </dsp:txXfrm>
    </dsp:sp>
    <dsp:sp modelId="{4B251911-3E7B-4EDB-8D31-5DA731E0331D}">
      <dsp:nvSpPr>
        <dsp:cNvPr id="0" name=""/>
        <dsp:cNvSpPr/>
      </dsp:nvSpPr>
      <dsp:spPr>
        <a:xfrm>
          <a:off x="0" y="151740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3EEDEB7-D12B-4582-9CE7-623EB1260B4D}">
      <dsp:nvSpPr>
        <dsp:cNvPr id="0" name=""/>
        <dsp:cNvSpPr/>
      </dsp:nvSpPr>
      <dsp:spPr>
        <a:xfrm>
          <a:off x="0" y="1517409"/>
          <a:ext cx="6561436" cy="267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4. Ora, há diversidade de dons, mas o Espírito é o mesmo.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517409"/>
        <a:ext cx="6561436" cy="267935"/>
      </dsp:txXfrm>
    </dsp:sp>
    <dsp:sp modelId="{7E76CE88-156D-464C-81D0-3D7AA4A67F61}">
      <dsp:nvSpPr>
        <dsp:cNvPr id="0" name=""/>
        <dsp:cNvSpPr/>
      </dsp:nvSpPr>
      <dsp:spPr>
        <a:xfrm>
          <a:off x="0" y="178534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800BF21-78D3-423C-B431-63CE19E951B4}">
      <dsp:nvSpPr>
        <dsp:cNvPr id="0" name=""/>
        <dsp:cNvSpPr/>
      </dsp:nvSpPr>
      <dsp:spPr>
        <a:xfrm>
          <a:off x="0" y="1785345"/>
          <a:ext cx="6561436" cy="267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5. E há diversidade de ministérios, mas o Senhor é o mesmo.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785345"/>
        <a:ext cx="6561436" cy="267935"/>
      </dsp:txXfrm>
    </dsp:sp>
    <dsp:sp modelId="{96CA01D6-964F-4CAD-9490-E0C5C03DC0F2}">
      <dsp:nvSpPr>
        <dsp:cNvPr id="0" name=""/>
        <dsp:cNvSpPr/>
      </dsp:nvSpPr>
      <dsp:spPr>
        <a:xfrm>
          <a:off x="0" y="2053281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B887AD4-F37C-4E12-A848-C23BDDAEA2BD}">
      <dsp:nvSpPr>
        <dsp:cNvPr id="0" name=""/>
        <dsp:cNvSpPr/>
      </dsp:nvSpPr>
      <dsp:spPr>
        <a:xfrm>
          <a:off x="0" y="2053281"/>
          <a:ext cx="6561436" cy="267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6. E há diversidade de operações, mas é o mesmo Deus que opera tudo em todos.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053281"/>
        <a:ext cx="6561436" cy="267935"/>
      </dsp:txXfrm>
    </dsp:sp>
    <dsp:sp modelId="{70045763-5FC4-4617-8EAE-151FE69E6BC4}">
      <dsp:nvSpPr>
        <dsp:cNvPr id="0" name=""/>
        <dsp:cNvSpPr/>
      </dsp:nvSpPr>
      <dsp:spPr>
        <a:xfrm>
          <a:off x="0" y="2321217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083E23-D63C-46B2-9444-87A9C666233F}">
      <dsp:nvSpPr>
        <dsp:cNvPr id="0" name=""/>
        <dsp:cNvSpPr/>
      </dsp:nvSpPr>
      <dsp:spPr>
        <a:xfrm>
          <a:off x="0" y="2321217"/>
          <a:ext cx="6561436" cy="267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7. Mas a manifestação do Espírito é dada a cada um, para o que for útil.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321217"/>
        <a:ext cx="6561436" cy="267935"/>
      </dsp:txXfrm>
    </dsp:sp>
    <dsp:sp modelId="{AB06036A-4AE1-4621-90C3-A0FAA829DF29}">
      <dsp:nvSpPr>
        <dsp:cNvPr id="0" name=""/>
        <dsp:cNvSpPr/>
      </dsp:nvSpPr>
      <dsp:spPr>
        <a:xfrm>
          <a:off x="0" y="258915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4C9BFB9-8101-4E6F-A846-37E01E287ADC}">
      <dsp:nvSpPr>
        <dsp:cNvPr id="0" name=""/>
        <dsp:cNvSpPr/>
      </dsp:nvSpPr>
      <dsp:spPr>
        <a:xfrm>
          <a:off x="0" y="2589153"/>
          <a:ext cx="6555028" cy="361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8. Porque a um pelo Espírito é dada a palavra da sabedoria; e a outro, pelo mesmo Espírito, a palavra da ciência;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589153"/>
        <a:ext cx="6555028" cy="361268"/>
      </dsp:txXfrm>
    </dsp:sp>
    <dsp:sp modelId="{B43B1BB1-BB64-48FC-B8A8-007599472367}">
      <dsp:nvSpPr>
        <dsp:cNvPr id="0" name=""/>
        <dsp:cNvSpPr/>
      </dsp:nvSpPr>
      <dsp:spPr>
        <a:xfrm>
          <a:off x="0" y="2950421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13941AA-1634-46A3-89EC-44637DD0A7F7}">
      <dsp:nvSpPr>
        <dsp:cNvPr id="0" name=""/>
        <dsp:cNvSpPr/>
      </dsp:nvSpPr>
      <dsp:spPr>
        <a:xfrm>
          <a:off x="0" y="3082908"/>
          <a:ext cx="6555028" cy="407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9. E a outro, pelo mesmo Espírito, a fé; e a outro, pelo mesmo Espírito, os dons de curar;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3082908"/>
        <a:ext cx="6555028" cy="407752"/>
      </dsp:txXfrm>
    </dsp:sp>
    <dsp:sp modelId="{29B00905-8452-450E-957C-D3CA3D5D2A73}">
      <dsp:nvSpPr>
        <dsp:cNvPr id="0" name=""/>
        <dsp:cNvSpPr/>
      </dsp:nvSpPr>
      <dsp:spPr>
        <a:xfrm>
          <a:off x="0" y="335817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9F179D5-5CB0-48ED-8949-8CB6E6412DA3}">
      <dsp:nvSpPr>
        <dsp:cNvPr id="0" name=""/>
        <dsp:cNvSpPr/>
      </dsp:nvSpPr>
      <dsp:spPr>
        <a:xfrm>
          <a:off x="6407" y="3451419"/>
          <a:ext cx="6555028" cy="548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10.E a outro a operação de maravilhas; e a outro a profecia; e a outro o dom de discernir os espíritos; e a outro a variedade de línguas; e a outro a interpretação das línguas.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6407" y="3451419"/>
        <a:ext cx="6555028" cy="548052"/>
      </dsp:txXfrm>
    </dsp:sp>
    <dsp:sp modelId="{9DC117B5-691D-4FBD-B28B-32840BBEB419}">
      <dsp:nvSpPr>
        <dsp:cNvPr id="0" name=""/>
        <dsp:cNvSpPr/>
      </dsp:nvSpPr>
      <dsp:spPr>
        <a:xfrm>
          <a:off x="0" y="390622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C112EAD-8A38-4845-99B7-19F026EFDE2C}">
      <dsp:nvSpPr>
        <dsp:cNvPr id="0" name=""/>
        <dsp:cNvSpPr/>
      </dsp:nvSpPr>
      <dsp:spPr>
        <a:xfrm>
          <a:off x="6407" y="4017859"/>
          <a:ext cx="6555028" cy="544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11.Mas um só e o mesmo Espírito opera todas estas coisas, repartindo particularmente a cada um como quer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6407" y="4017859"/>
        <a:ext cx="6555028" cy="544585"/>
      </dsp:txXfrm>
    </dsp:sp>
    <dsp:sp modelId="{F199659D-C794-4872-AFCA-5A8ADC668BBC}">
      <dsp:nvSpPr>
        <dsp:cNvPr id="0" name=""/>
        <dsp:cNvSpPr/>
      </dsp:nvSpPr>
      <dsp:spPr>
        <a:xfrm>
          <a:off x="0" y="4450811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C606C5A-2400-4A11-A729-5FEC4AC29C4B}">
      <dsp:nvSpPr>
        <dsp:cNvPr id="0" name=""/>
        <dsp:cNvSpPr/>
      </dsp:nvSpPr>
      <dsp:spPr>
        <a:xfrm>
          <a:off x="0" y="4450811"/>
          <a:ext cx="6561436" cy="267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4450811"/>
        <a:ext cx="6561436" cy="267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6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11" Type="http://schemas.openxmlformats.org/officeDocument/2006/relationships/image" Target="../media/image35.JPG"/><Relationship Id="rId5" Type="http://schemas.openxmlformats.org/officeDocument/2006/relationships/image" Target="../media/image30.jpeg"/><Relationship Id="rId10" Type="http://schemas.openxmlformats.org/officeDocument/2006/relationships/image" Target="../media/image34.png"/><Relationship Id="rId4" Type="http://schemas.openxmlformats.org/officeDocument/2006/relationships/image" Target="../media/image29.gif"/><Relationship Id="rId9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s://www.facebook.com/mefassessoriacontabeis" TargetMode="External"/><Relationship Id="rId7" Type="http://schemas.microsoft.com/office/2007/relationships/hdphoto" Target="../media/hdphoto3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lória a Deus nas alturas – Servidores de Jes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07"/>
          <a:stretch/>
        </p:blipFill>
        <p:spPr bwMode="auto">
          <a:xfrm>
            <a:off x="4930346" y="933596"/>
            <a:ext cx="6919784" cy="51557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287478" y="5018575"/>
            <a:ext cx="6264876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Revista Betel Jovens Conectar+ </a:t>
            </a:r>
            <a:r>
              <a:rPr lang="pt-BR" altLang="pt-BR" sz="2100" dirty="0">
                <a:solidFill>
                  <a:schemeClr val="bg1"/>
                </a:solidFill>
                <a:latin typeface="Arial Black" pitchFamily="34" charset="0"/>
              </a:rPr>
              <a:t>3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trimestre 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2022</a:t>
            </a:r>
            <a:endParaRPr kumimoji="0" lang="pt-BR" altLang="pt-BR" sz="2100" i="0" u="none" strike="noStrike" normalizeH="0" baseline="0" dirty="0">
              <a:solidFill>
                <a:schemeClr val="bg1"/>
              </a:solidFill>
              <a:latin typeface="Arial Black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334530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xmlns="" id="{DC0E1208-0B30-4396-AE7C-AEBFFAEE66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424617" y="2159154"/>
            <a:ext cx="61165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OS DONS DO ESPÍRITO SANTO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AutoShape 2" descr="Espirito Santo de Deus: O que é e Por Que nós precisamos Dele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619513"/>
            <a:ext cx="3893322" cy="59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xmlns="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506">
            <a:off x="558090" y="607521"/>
            <a:ext cx="483486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xmlns="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xmlns="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xmlns="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xmlns="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xmlns="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99128"/>
            <a:ext cx="7766893" cy="127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311739" y="3169201"/>
            <a:ext cx="2678595" cy="346548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b="1" dirty="0" smtClean="0">
                <a:solidFill>
                  <a:schemeClr val="tx1"/>
                </a:solidFill>
                <a:latin typeface="Arial Black" pitchFamily="34" charset="0"/>
              </a:rPr>
              <a:t>"</a:t>
            </a:r>
            <a:r>
              <a:rPr lang="pt-BR" b="1" dirty="0">
                <a:solidFill>
                  <a:schemeClr val="tx1"/>
                </a:solidFill>
                <a:latin typeface="Arial Black" pitchFamily="34" charset="0"/>
              </a:rPr>
              <a:t>Segui a caridade e procurai com zelo os dons espirituais, mas principalmente o de profetizar." 1Co 14.1</a:t>
            </a:r>
            <a:endParaRPr lang="pt-BR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38616" y="3169201"/>
            <a:ext cx="2627305" cy="34589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Os dons espirituais são ornamentos de Deus concedidos à Sua noiva; visando edificação, consolação e exortação dos santos.</a:t>
            </a:r>
          </a:p>
          <a:p>
            <a:pPr algn="ctr">
              <a:lnSpc>
                <a:spcPct val="150000"/>
              </a:lnSpc>
            </a:pPr>
            <a:endParaRPr lang="pt-BR" sz="1600" b="1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80353"/>
            <a:ext cx="2618339" cy="335153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Compreender quais os dons de inspiração;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Perceber a importância dos dons de revelação;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Elucidar os dons de poder à luz das Escrituras.</a:t>
            </a:r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57" y="2064121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xmlns="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003" y="299129"/>
            <a:ext cx="7759754" cy="1246905"/>
          </a:xfr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– 06 </a:t>
            </a: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REPRESENTAÇÕES DO ESPÍRITO SANTO</a:t>
            </a:r>
          </a:p>
          <a:p>
            <a:pPr marL="0" indent="0" algn="ctr">
              <a:buNone/>
            </a:pPr>
            <a:endParaRPr lang="pt-B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8751045" y="299128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169201"/>
            <a:ext cx="2491922" cy="346548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Oremos para </a:t>
            </a:r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 dons espirituais sejam buscados e experienciados pelos crentes do presente século.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079759" y="3180353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378453" y="1758582"/>
            <a:ext cx="3211970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pt-BR" sz="1400" b="1" dirty="0" err="1" smtClean="0">
                <a:latin typeface="Arial" pitchFamily="34" charset="0"/>
                <a:cs typeface="Arial" pitchFamily="34" charset="0"/>
              </a:rPr>
              <a:t>Co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. 12. 1-11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364" y="197708"/>
            <a:ext cx="3175686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sz="4400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xmlns="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33801859"/>
              </p:ext>
            </p:extLst>
          </p:nvPr>
        </p:nvGraphicFramePr>
        <p:xfrm>
          <a:off x="5214554" y="1235676"/>
          <a:ext cx="6561436" cy="4720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Estudo bíblico 1 Coríntios 6 - Material Gospe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435441"/>
            <a:ext cx="4876800" cy="4050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xmlns="" id="{2B566528-1B12-4246-9431-5C2D7D0811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</a:t>
            </a: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D34EDB1-5711-42DA-A5E2-973ADE0955FC}"/>
              </a:ext>
            </a:extLst>
          </p:cNvPr>
          <p:cNvSpPr txBox="1"/>
          <p:nvPr/>
        </p:nvSpPr>
        <p:spPr>
          <a:xfrm>
            <a:off x="6175888" y="1158813"/>
            <a:ext cx="5043401" cy="44514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Bíblia revela que o Espírito Santo distribui dons a cada um para o que for útil; estes dons são capacidades sobrenaturais para ministérios especiais. Segundo a narrativa de 1 Coríntios 12, existem 9 dons distribuídos pelo Espírito em três categorias didáticas que veremos a seguir.</a:t>
            </a:r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xmlns="" id="{828A5161-06F1-46CF-8AD7-844680A59E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xmlns="" id="{D3F51FEB-38FB-4F6C-9F7B-2F2AFAB654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xmlns="" id="{1E547BA6-BAE0-43BB-A7CA-60F69CE252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xmlns="" id="{5995D10D-E9C9-47DB-AE7E-801FEF38F5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xmlns="" id="{CC1A72C6-3DE4-4EC3-9AD5-9E0D40D8CE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xmlns="" id="{0B0DA1F1-C391-4EDF-9FE0-23E86E1377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191467" y="3350561"/>
            <a:ext cx="799070" cy="576072"/>
          </a:xfrm>
          <a:prstGeom prst="leftRightArrow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0" y="1523999"/>
            <a:ext cx="4543598" cy="4086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3" y="1155579"/>
            <a:ext cx="506627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Arial Black" pitchFamily="34" charset="0"/>
              </a:rPr>
              <a:t>"Os seguidores de Cristo são revestidos da mesma autoridade que Jesus exerceu, a qual causava tanto impacto na vida das pessoas e da sociedade da época</a:t>
            </a:r>
            <a:r>
              <a:rPr lang="pt-BR" sz="2400" dirty="0" smtClean="0">
                <a:latin typeface="Arial Black" pitchFamily="34" charset="0"/>
              </a:rPr>
              <a:t>".</a:t>
            </a:r>
            <a:endParaRPr lang="pt-BR" sz="2400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54433"/>
            <a:ext cx="5458511" cy="46101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69" y="251468"/>
            <a:ext cx="9403495" cy="85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54" y="390764"/>
            <a:ext cx="9428209" cy="571807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pt-BR" sz="2800" dirty="0">
                <a:solidFill>
                  <a:srgbClr val="222222"/>
                </a:solidFill>
                <a:effectLst/>
                <a:latin typeface="Georgia"/>
                <a:ea typeface="Times New Roman"/>
                <a:cs typeface="Times New Roman"/>
              </a:rPr>
              <a:t>1 - OS DONS DE INSPIRAÇÃO</a:t>
            </a:r>
            <a:r>
              <a:rPr lang="pt-BR" sz="24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pt-BR" sz="2400" dirty="0">
                <a:effectLst/>
                <a:latin typeface="Calibri"/>
                <a:ea typeface="Calibri"/>
                <a:cs typeface="Times New Roman"/>
              </a:rPr>
            </a:br>
            <a:endParaRPr lang="pt-BR" sz="2700" dirty="0"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593892"/>
            <a:ext cx="5727356" cy="436206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 dons de inspiração são caracterizados quando pessoas cheias do Espírito Santo são usadas em profecias, falam em variedade de línguas e também quando, pelo mesmo Espírito Santo, interpretam línguas estranhas.</a:t>
            </a: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69" y="1734750"/>
            <a:ext cx="4843678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37" y="245633"/>
            <a:ext cx="80835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265806"/>
            <a:ext cx="5453449" cy="540951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O dom de profecia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xmlns="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92" y="1249995"/>
            <a:ext cx="5313405" cy="639762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1.2. Variedade e interpretação de línguas</a:t>
            </a:r>
            <a:endParaRPr lang="pt-BR" sz="20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62937" y="376107"/>
            <a:ext cx="7916090" cy="593125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1 - OS DONS DE INSPIRAÇÃO</a:t>
            </a:r>
            <a:endParaRPr lang="pt-BR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86738" y="1889757"/>
            <a:ext cx="5552305" cy="470898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Bíblia diz que a profecia serve para edificar, consolar e exortar (1Co 14.3). Este é um dom de bastante utilidade no seio da Igreja, Paulo chega a incentivar os irmãos a buscar os dons espirituais, mas principalmente o de profetizar (1Co 14.1).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Infelizmente, mau uso deste dom tem levado a muitas contradições, porém o Apóstolo Paulo salienta que Deus não é Deus de confusão (1Co 14.33).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128944" y="1889757"/>
            <a:ext cx="5671753" cy="42473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Sabemos, pelas Escrituras, que o crente batizado com o Espírito Santo traz como evidência inicial o falar em outras línguas. Conforme o cristão vai desenvolvendo a sua vida espiritual e intimidade com Deus, o Espírito Santo vai concedendo-lhe dons para a edificação do corpo de Cristo.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venhamos buscar com zelo os dons espirituais!</a:t>
            </a:r>
            <a:endParaRPr lang="pt-BR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27805" y="1672176"/>
            <a:ext cx="5696464" cy="3048106"/>
          </a:xfrm>
        </p:spPr>
        <p:txBody>
          <a:bodyPr>
            <a:noAutofit/>
          </a:bodyPr>
          <a:lstStyle/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"Os dons servem para glorificar o nome de Jesus e edificar a Sua noiva, e não para glorificação pessoal do </a:t>
            </a: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indivíduo’’.</a:t>
            </a: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 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Pr. Davi </a:t>
            </a:r>
            <a:r>
              <a:rPr lang="pt-BR" sz="2400" dirty="0" err="1">
                <a:latin typeface="Arial Black" pitchFamily="34" charset="0"/>
                <a:ea typeface="Calibri"/>
                <a:cs typeface="Times New Roman"/>
              </a:rPr>
              <a:t>Nacif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s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4" name="Picture 2" descr="Clame pelo maravilhoso batismo diário do Espírito Santo | SÉTIMO 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12" y="580767"/>
            <a:ext cx="5108403" cy="5251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07" y="493455"/>
            <a:ext cx="8793419" cy="71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857" y="467920"/>
            <a:ext cx="8870840" cy="86709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2 - OS DONS DE REVELAÇÃO</a:t>
            </a:r>
            <a:endParaRPr lang="pt-BR" sz="2800" dirty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627337" y="1680518"/>
            <a:ext cx="5235145" cy="500983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 dons de revelação referem-se a Deus descortinando os Seus mistérios aos homens, podendo envolver os tempos passado, presente e futuro. A revelação concedida a João na ilha de </a:t>
            </a:r>
            <a:r>
              <a:rPr lang="pt-BR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Patmos</a:t>
            </a: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é um exemplo claro da manifestação deste dom.</a:t>
            </a:r>
          </a:p>
          <a:p>
            <a:pPr algn="ctr">
              <a:lnSpc>
                <a:spcPct val="150000"/>
              </a:lnSpc>
            </a:pPr>
            <a:endParaRPr lang="pt-BR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470" y="3305042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42" y="1701108"/>
            <a:ext cx="4656674" cy="4646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02" y="159822"/>
            <a:ext cx="9188835" cy="989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5918886" y="1238126"/>
            <a:ext cx="5931244" cy="63976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2.2.O dom de discernir espíritos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245656"/>
            <a:ext cx="8989520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2 - OS DONS DE REVELAÇÃO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80086" y="1838412"/>
            <a:ext cx="5366952" cy="42473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Não podemos confundir estes dois dons; palavra da ciência e palavra da sabedoria. A palavra da ciência consiste na revelação sobrenatural de algum fato conhecido apenas por Deus; seu teor excede às limitações da mente humana.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Quando falamos da palavra da sabedoria, referimo-nos à capacidade de raciocinar e planejar a partir do conhecimento divino. 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877888"/>
            <a:ext cx="5733534" cy="445583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Paulo, ao enumerar os dons espirituais, faz menção deste dom de discernir espíritos (1Co 12.10).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Precisamos orar e pedir a Deus manifestação deste dom em nossos dias, para que não sejamos enganados pelo espírito do anticristo e dos falsos mestres.</a:t>
            </a:r>
            <a:endParaRPr lang="pt-BR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1680" y="1235720"/>
            <a:ext cx="4563763" cy="540908"/>
          </a:xfrm>
        </p:spPr>
        <p:txBody>
          <a:bodyPr/>
          <a:lstStyle/>
          <a:p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Palavra da ciência e da sabedoria.</a:t>
            </a:r>
            <a:endParaRPr lang="pt-B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60" y="282404"/>
            <a:ext cx="904055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704" y="282404"/>
            <a:ext cx="8896865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3 - OS DONS DE PODER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xmlns="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5998" y="1538847"/>
            <a:ext cx="5655275" cy="420704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Esta classe de dons entra numa esfera da Onipotência Divina, na qual, por Sua própria vontade, Ele interfere, de forma sobrenatural, no ciclo da vida, nos fenômenos da natureza e no curso normal da História</a:t>
            </a:r>
            <a:endParaRPr lang="pt-BR" sz="2800" b="1" dirty="0">
              <a:solidFill>
                <a:schemeClr val="tx1"/>
              </a:solidFill>
              <a:latin typeface="Arial Black" pitchFamily="34" charset="0"/>
              <a:ea typeface="Times New Roman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07" y="1543523"/>
            <a:ext cx="504408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59" y="176743"/>
            <a:ext cx="9917884" cy="76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2" y="269724"/>
            <a:ext cx="9212772" cy="5705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3 - OS DONS DE PODER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4935" y="1729109"/>
            <a:ext cx="5609968" cy="419031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Nos dons de curar, o crente é usado por Deus de uma maneira sobrenatural para repreender as enfermidades e as pessoas receberem a cura de forma gradativa ou instantaneamente. Jesus, em Seu Ministério terreno, curou a muitos, como a enfermidade da mulher do fluxo de sangue (Mc 5.24-34). O nosso Deus não mudou, Ele ainda faz sinais, prodígios e maravilhas</a:t>
            </a:r>
            <a:r>
              <a:rPr 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3332" y="1631847"/>
            <a:ext cx="5679989" cy="419031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Não podemos confundir o dom da fé com a própria fé. O dom da fé reveste o crente, de forma sobrenatural, e, em situações de extrema necessidade, ele é levado a confiar no poder e na misericórdia de Deus para reverter qualquer quadro, mesmo que as circunstâncias digam não. Já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dom de operação de maravilhas é a intervenção sobrenatural nas leis da natureza. 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2" y="1044039"/>
            <a:ext cx="5606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latin typeface="Georgia" pitchFamily="18" charset="0"/>
              </a:rPr>
              <a:t>3.1. Os dons de curar</a:t>
            </a:r>
            <a:endParaRPr lang="pt-BR" sz="2000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093332" y="1094000"/>
            <a:ext cx="5935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Georgia" pitchFamily="18" charset="0"/>
              </a:rPr>
              <a:t>3.2. O dom da fé e de operação de maravilhas</a:t>
            </a:r>
            <a:endParaRPr lang="pt-BR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0F1A5B1-67D2-419E-9BDE-263D70FF04B2}"/>
              </a:ext>
            </a:extLst>
          </p:cNvPr>
          <p:cNvSpPr txBox="1"/>
          <p:nvPr/>
        </p:nvSpPr>
        <p:spPr>
          <a:xfrm>
            <a:off x="96370" y="6326881"/>
            <a:ext cx="5921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10 </a:t>
            </a:r>
            <a:r>
              <a:rPr lang="pt-BR" dirty="0" smtClean="0"/>
              <a:t> </a:t>
            </a:r>
            <a:r>
              <a:rPr lang="pt-BR" dirty="0"/>
              <a:t>3</a:t>
            </a:r>
            <a:r>
              <a:rPr lang="pt-BR" dirty="0" smtClean="0"/>
              <a:t>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6175892" y="1080155"/>
            <a:ext cx="5575383" cy="51831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Diante de provas bíblicas sobre os dons espirituais, é necessário buscar a Deus, pois estes dons concedidos pelo Espírito Santo são para a execução de Sua obra no que tange a evangelização do mundo.</a:t>
            </a:r>
            <a:endParaRPr lang="pt-BR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83" y="1929071"/>
            <a:ext cx="5117758" cy="3928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xmlns="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479442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xmlns="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xmlns="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933652"/>
            <a:ext cx="2449781" cy="367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xmlns="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xmlns="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xmlns="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xmlns="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xmlns="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xmlns="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xmlns="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https://www.instagram.com/mefassessoriacontabeis/</a:t>
            </a:r>
            <a:endParaRPr lang="pt-BR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1600" b="1" dirty="0" smtClean="0">
              <a:solidFill>
                <a:schemeClr val="bg1"/>
              </a:solidFill>
              <a:hlinkClick r:id="rId3"/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3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6205</TotalTime>
  <Words>1240</Words>
  <Application>Microsoft Office PowerPoint</Application>
  <PresentationFormat>Personalizar</PresentationFormat>
  <Paragraphs>86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1 - OS DONS DE INSPIRAÇÃO </vt:lpstr>
      <vt:lpstr>1 - OS DONS DE INSPIRAÇÃO</vt:lpstr>
      <vt:lpstr>Apresentação do PowerPoint</vt:lpstr>
      <vt:lpstr>2 - OS DONS DE REVELAÇÃO</vt:lpstr>
      <vt:lpstr>2 - OS DONS DE REVELAÇÃO</vt:lpstr>
      <vt:lpstr>3 - OS DONS DE PODER</vt:lpstr>
      <vt:lpstr>3 - OS DONS DE PODER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264</cp:revision>
  <dcterms:created xsi:type="dcterms:W3CDTF">2021-10-01T12:08:12Z</dcterms:created>
  <dcterms:modified xsi:type="dcterms:W3CDTF">2022-08-30T00:38:07Z</dcterms:modified>
</cp:coreProperties>
</file>