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9822" autoAdjust="0"/>
  </p:normalViewPr>
  <p:slideViewPr>
    <p:cSldViewPr snapToGrid="0">
      <p:cViewPr>
        <p:scale>
          <a:sx n="77" d="100"/>
          <a:sy n="77" d="100"/>
        </p:scale>
        <p:origin x="-204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3213B2B-C230-4435-BED2-D7021AEBAC70}">
      <dgm:prSet custT="1"/>
      <dgm:spPr/>
      <dgm:t>
        <a:bodyPr/>
        <a:lstStyle/>
        <a:p>
          <a:r>
            <a:rPr lang="pt-BR" sz="1400" b="1" dirty="0" smtClean="0">
              <a:latin typeface="Arial" pitchFamily="34" charset="0"/>
              <a:cs typeface="Arial" pitchFamily="34" charset="0"/>
            </a:rPr>
            <a:t>1 </a:t>
          </a:r>
          <a:r>
            <a:rPr lang="pt-BR" sz="1400" b="1" dirty="0" err="1" smtClean="0">
              <a:latin typeface="Arial" pitchFamily="34" charset="0"/>
              <a:cs typeface="Arial" pitchFamily="34" charset="0"/>
            </a:rPr>
            <a:t>Jo</a:t>
          </a:r>
          <a:r>
            <a:rPr lang="pt-BR" sz="1400" b="1" dirty="0" smtClean="0">
              <a:latin typeface="Arial" pitchFamily="34" charset="0"/>
              <a:cs typeface="Arial" pitchFamily="34" charset="0"/>
            </a:rPr>
            <a:t> 2. 15 – 17.</a:t>
          </a:r>
          <a:endParaRPr lang="pt-BR" sz="1400" b="1" dirty="0" smtClean="0">
            <a:latin typeface="Arial" pitchFamily="34" charset="0"/>
            <a:cs typeface="Arial" pitchFamily="34" charset="0"/>
          </a:endParaRPr>
        </a:p>
      </dgm:t>
    </dgm:pt>
    <dgm:pt modelId="{AEA87E3C-20AE-470B-BC37-FAD202BC9C6D}" type="parTrans" cxnId="{7EE7EFDE-CE78-4E37-8596-22B7A202FA02}">
      <dgm:prSet/>
      <dgm:spPr/>
      <dgm:t>
        <a:bodyPr/>
        <a:lstStyle/>
        <a:p>
          <a:endParaRPr lang="pt-BR"/>
        </a:p>
      </dgm:t>
    </dgm:pt>
    <dgm:pt modelId="{76D5DB13-A185-4988-8A1D-CD0440A18CEB}" type="sibTrans" cxnId="{7EE7EFDE-CE78-4E37-8596-22B7A202FA02}">
      <dgm:prSet/>
      <dgm:spPr/>
      <dgm:t>
        <a:bodyPr/>
        <a:lstStyle/>
        <a:p>
          <a:endParaRPr lang="pt-BR"/>
        </a:p>
      </dgm:t>
    </dgm:pt>
    <dgm:pt modelId="{DA050875-AD0C-4F3A-80DF-81FB4EE7D43C}">
      <dgm:prSet custT="1"/>
      <dgm:spPr/>
      <dgm:t>
        <a:bodyPr/>
        <a:lstStyle/>
        <a:p>
          <a:r>
            <a:rPr lang="pt-BR" sz="1400" b="1" dirty="0" smtClean="0">
              <a:latin typeface="Arial" pitchFamily="34" charset="0"/>
              <a:cs typeface="Arial" pitchFamily="34" charset="0"/>
            </a:rPr>
            <a:t>15. Não amem o mundo nem o que nele há. Se alguém amar o mundo, o amor do Pai não está nele.</a:t>
          </a:r>
          <a:endParaRPr lang="pt-BR" sz="1400" b="1" dirty="0" smtClean="0">
            <a:latin typeface="Arial" pitchFamily="34" charset="0"/>
            <a:cs typeface="Arial" pitchFamily="34" charset="0"/>
          </a:endParaRPr>
        </a:p>
      </dgm:t>
    </dgm:pt>
    <dgm:pt modelId="{4E6E84C4-9661-45A2-80B3-0D3A28577E19}" type="parTrans" cxnId="{EEC6DC25-76EB-426C-957F-4502067D5C10}">
      <dgm:prSet/>
      <dgm:spPr/>
      <dgm:t>
        <a:bodyPr/>
        <a:lstStyle/>
        <a:p>
          <a:endParaRPr lang="pt-BR"/>
        </a:p>
      </dgm:t>
    </dgm:pt>
    <dgm:pt modelId="{C9EE495C-CC21-4A1B-9570-D2A1141393B1}" type="sibTrans" cxnId="{EEC6DC25-76EB-426C-957F-4502067D5C10}">
      <dgm:prSet/>
      <dgm:spPr/>
      <dgm:t>
        <a:bodyPr/>
        <a:lstStyle/>
        <a:p>
          <a:endParaRPr lang="pt-BR"/>
        </a:p>
      </dgm:t>
    </dgm:pt>
    <dgm:pt modelId="{B6CC6105-C4D5-41A5-A89E-37D66A1A0589}">
      <dgm:prSet custT="1"/>
      <dgm:spPr/>
      <dgm:t>
        <a:bodyPr/>
        <a:lstStyle/>
        <a:p>
          <a:r>
            <a:rPr lang="pt-BR" sz="1400" b="1" dirty="0" smtClean="0">
              <a:latin typeface="Arial" pitchFamily="34" charset="0"/>
              <a:cs typeface="Arial" pitchFamily="34" charset="0"/>
            </a:rPr>
            <a:t>16. Pois tudo o que há no mundo — a cobiça da carne, a cobiça dos olhos e a ostentação dos bens — não provém do Pai, mas do mundo.</a:t>
          </a:r>
          <a:endParaRPr lang="pt-BR" sz="1400" b="1" dirty="0" smtClean="0">
            <a:latin typeface="Arial" pitchFamily="34" charset="0"/>
            <a:cs typeface="Arial" pitchFamily="34" charset="0"/>
          </a:endParaRPr>
        </a:p>
      </dgm:t>
    </dgm:pt>
    <dgm:pt modelId="{3DB05334-2923-470A-9F6A-DA93B681A3BC}" type="parTrans" cxnId="{7859A3CE-E5FF-4BB5-8078-256A9F68D012}">
      <dgm:prSet/>
      <dgm:spPr/>
      <dgm:t>
        <a:bodyPr/>
        <a:lstStyle/>
        <a:p>
          <a:endParaRPr lang="pt-BR"/>
        </a:p>
      </dgm:t>
    </dgm:pt>
    <dgm:pt modelId="{4DB9B870-0DE5-4A69-99E9-88CFA3F87952}" type="sibTrans" cxnId="{7859A3CE-E5FF-4BB5-8078-256A9F68D012}">
      <dgm:prSet/>
      <dgm:spPr/>
      <dgm:t>
        <a:bodyPr/>
        <a:lstStyle/>
        <a:p>
          <a:endParaRPr lang="pt-BR"/>
        </a:p>
      </dgm:t>
    </dgm:pt>
    <dgm:pt modelId="{B54E9E5A-FDFA-4D39-AB75-9F4E970880FB}">
      <dgm:prSet custT="1"/>
      <dgm:spPr/>
      <dgm:t>
        <a:bodyPr/>
        <a:lstStyle/>
        <a:p>
          <a:r>
            <a:rPr lang="pt-BR" sz="1400" b="1" dirty="0" smtClean="0">
              <a:latin typeface="Arial" pitchFamily="34" charset="0"/>
              <a:cs typeface="Arial" pitchFamily="34" charset="0"/>
            </a:rPr>
            <a:t>17. O mundo e a sua cobiça passam, mas aquele que faz a vontade de Deus permanece para sempre.</a:t>
          </a:r>
          <a:endParaRPr lang="pt-BR" sz="1400" b="1" dirty="0" smtClean="0">
            <a:latin typeface="Arial" pitchFamily="34" charset="0"/>
            <a:cs typeface="Arial" pitchFamily="34" charset="0"/>
          </a:endParaRPr>
        </a:p>
      </dgm:t>
    </dgm:pt>
    <dgm:pt modelId="{8D5C0580-F202-48EC-A936-218D041BCDB5}" type="parTrans" cxnId="{49E06F93-96F7-4134-950B-AC63D14DE438}">
      <dgm:prSet/>
      <dgm:spPr/>
      <dgm:t>
        <a:bodyPr/>
        <a:lstStyle/>
        <a:p>
          <a:endParaRPr lang="pt-BR"/>
        </a:p>
      </dgm:t>
    </dgm:pt>
    <dgm:pt modelId="{36197B34-87EB-4E48-B1B3-7D3BF7D95B99}" type="sibTrans" cxnId="{49E06F93-96F7-4134-950B-AC63D14DE438}">
      <dgm:prSet/>
      <dgm:spPr/>
      <dgm:t>
        <a:bodyPr/>
        <a:lstStyle/>
        <a:p>
          <a:endParaRPr lang="pt-BR"/>
        </a:p>
      </dgm:t>
    </dgm:pt>
    <dgm:pt modelId="{5CFB76CF-A279-4778-91E3-736FDE46AA69}">
      <dgm:prSet custT="1"/>
      <dgm:spPr/>
      <dgm:t>
        <a:bodyPr/>
        <a:lstStyle/>
        <a:p>
          <a:endParaRPr lang="pt-BR" sz="1400" b="1" dirty="0" smtClean="0">
            <a:latin typeface="Arial" pitchFamily="34" charset="0"/>
            <a:cs typeface="Arial" pitchFamily="34" charset="0"/>
          </a:endParaRPr>
        </a:p>
      </dgm:t>
    </dgm:pt>
    <dgm:pt modelId="{5D5A871F-39A7-4662-9CF0-1120D20A39B5}" type="parTrans" cxnId="{4C33EABD-F177-40F0-94FF-EED5D7D87710}">
      <dgm:prSet/>
      <dgm:spPr/>
      <dgm:t>
        <a:bodyPr/>
        <a:lstStyle/>
        <a:p>
          <a:endParaRPr lang="pt-BR"/>
        </a:p>
      </dgm:t>
    </dgm:pt>
    <dgm:pt modelId="{416A7E3E-3724-4916-91F4-BC5692578A71}" type="sibTrans" cxnId="{4C33EABD-F177-40F0-94FF-EED5D7D87710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65B115CA-0900-4F8B-9F66-57D3BFE4D0B1}" type="pres">
      <dgm:prSet presAssocID="{53213B2B-C230-4435-BED2-D7021AEBAC70}" presName="thickLine" presStyleLbl="alignNode1" presStyleIdx="0" presStyleCnt="5"/>
      <dgm:spPr/>
    </dgm:pt>
    <dgm:pt modelId="{5F52A45E-748C-463F-9F82-793ED5B65DCD}" type="pres">
      <dgm:prSet presAssocID="{53213B2B-C230-4435-BED2-D7021AEBAC70}" presName="horz1" presStyleCnt="0"/>
      <dgm:spPr/>
    </dgm:pt>
    <dgm:pt modelId="{F5189343-BAA7-4AD0-B1B6-A9A1C4968EA9}" type="pres">
      <dgm:prSet presAssocID="{53213B2B-C230-4435-BED2-D7021AEBAC70}" presName="tx1" presStyleLbl="revTx" presStyleIdx="0" presStyleCnt="5" custScaleY="54458"/>
      <dgm:spPr/>
      <dgm:t>
        <a:bodyPr/>
        <a:lstStyle/>
        <a:p>
          <a:endParaRPr lang="pt-BR"/>
        </a:p>
      </dgm:t>
    </dgm:pt>
    <dgm:pt modelId="{D7C7E8E6-0396-41DC-BDBA-8A29800059C2}" type="pres">
      <dgm:prSet presAssocID="{53213B2B-C230-4435-BED2-D7021AEBAC70}" presName="vert1" presStyleCnt="0"/>
      <dgm:spPr/>
    </dgm:pt>
    <dgm:pt modelId="{127DB072-F6DE-4FF9-A75E-B8486D104ED8}" type="pres">
      <dgm:prSet presAssocID="{DA050875-AD0C-4F3A-80DF-81FB4EE7D43C}" presName="thickLine" presStyleLbl="alignNode1" presStyleIdx="1" presStyleCnt="5" custLinFactNeighborX="-377" custLinFactNeighborY="-42759"/>
      <dgm:spPr/>
    </dgm:pt>
    <dgm:pt modelId="{55C61EA4-1D5B-4719-A3C2-BC4DE695CB38}" type="pres">
      <dgm:prSet presAssocID="{DA050875-AD0C-4F3A-80DF-81FB4EE7D43C}" presName="horz1" presStyleCnt="0"/>
      <dgm:spPr/>
    </dgm:pt>
    <dgm:pt modelId="{4A2DB525-FCDA-4261-99C0-E8B1ED071389}" type="pres">
      <dgm:prSet presAssocID="{DA050875-AD0C-4F3A-80DF-81FB4EE7D43C}" presName="tx1" presStyleLbl="revTx" presStyleIdx="1" presStyleCnt="5" custScaleY="64625" custLinFactNeighborY="-14240"/>
      <dgm:spPr/>
      <dgm:t>
        <a:bodyPr/>
        <a:lstStyle/>
        <a:p>
          <a:endParaRPr lang="pt-BR"/>
        </a:p>
      </dgm:t>
    </dgm:pt>
    <dgm:pt modelId="{842E3884-1502-4921-999C-459A62A409D5}" type="pres">
      <dgm:prSet presAssocID="{DA050875-AD0C-4F3A-80DF-81FB4EE7D43C}" presName="vert1" presStyleCnt="0"/>
      <dgm:spPr/>
    </dgm:pt>
    <dgm:pt modelId="{AA3DDE3E-00AF-46B0-A59E-88AA4C45017D}" type="pres">
      <dgm:prSet presAssocID="{B6CC6105-C4D5-41A5-A89E-37D66A1A0589}" presName="thickLine" presStyleLbl="alignNode1" presStyleIdx="2" presStyleCnt="5"/>
      <dgm:spPr/>
    </dgm:pt>
    <dgm:pt modelId="{120DA032-425B-4030-B17E-7D2030EF859F}" type="pres">
      <dgm:prSet presAssocID="{B6CC6105-C4D5-41A5-A89E-37D66A1A0589}" presName="horz1" presStyleCnt="0"/>
      <dgm:spPr/>
    </dgm:pt>
    <dgm:pt modelId="{A6F948DC-BDC0-4B35-9E4E-E2B31E10D712}" type="pres">
      <dgm:prSet presAssocID="{B6CC6105-C4D5-41A5-A89E-37D66A1A0589}" presName="tx1" presStyleLbl="revTx" presStyleIdx="2" presStyleCnt="5" custScaleY="88575" custLinFactNeighborX="-753" custLinFactNeighborY="5104"/>
      <dgm:spPr/>
    </dgm:pt>
    <dgm:pt modelId="{3BB3AF3F-66FD-4273-A1A3-B342979AAD74}" type="pres">
      <dgm:prSet presAssocID="{B6CC6105-C4D5-41A5-A89E-37D66A1A0589}" presName="vert1" presStyleCnt="0"/>
      <dgm:spPr/>
    </dgm:pt>
    <dgm:pt modelId="{54B94CD1-4927-4AF0-9628-2A933553B164}" type="pres">
      <dgm:prSet presAssocID="{B54E9E5A-FDFA-4D39-AB75-9F4E970880FB}" presName="thickLine" presStyleLbl="alignNode1" presStyleIdx="3" presStyleCnt="5"/>
      <dgm:spPr/>
    </dgm:pt>
    <dgm:pt modelId="{2AE32622-C675-43D1-87E5-1AE5EFD0D5B4}" type="pres">
      <dgm:prSet presAssocID="{B54E9E5A-FDFA-4D39-AB75-9F4E970880FB}" presName="horz1" presStyleCnt="0"/>
      <dgm:spPr/>
    </dgm:pt>
    <dgm:pt modelId="{BDBBC9DF-BDD1-4715-9F22-B5C853BB1351}" type="pres">
      <dgm:prSet presAssocID="{B54E9E5A-FDFA-4D39-AB75-9F4E970880FB}" presName="tx1" presStyleLbl="revTx" presStyleIdx="3" presStyleCnt="5" custScaleY="59686"/>
      <dgm:spPr/>
    </dgm:pt>
    <dgm:pt modelId="{F59762ED-86E9-4413-9E6F-B136D6797EE3}" type="pres">
      <dgm:prSet presAssocID="{B54E9E5A-FDFA-4D39-AB75-9F4E970880FB}" presName="vert1" presStyleCnt="0"/>
      <dgm:spPr/>
    </dgm:pt>
    <dgm:pt modelId="{77A94FB7-49D6-4B4F-BB6F-1F06B3D348C5}" type="pres">
      <dgm:prSet presAssocID="{5CFB76CF-A279-4778-91E3-736FDE46AA69}" presName="thickLine" presStyleLbl="alignNode1" presStyleIdx="4" presStyleCnt="5"/>
      <dgm:spPr/>
    </dgm:pt>
    <dgm:pt modelId="{E396C6C9-9A2F-4F95-B7C1-200C78C3825C}" type="pres">
      <dgm:prSet presAssocID="{5CFB76CF-A279-4778-91E3-736FDE46AA69}" presName="horz1" presStyleCnt="0"/>
      <dgm:spPr/>
    </dgm:pt>
    <dgm:pt modelId="{C3F17191-8C34-4F7D-A9A8-DB1D60BD21EC}" type="pres">
      <dgm:prSet presAssocID="{5CFB76CF-A279-4778-91E3-736FDE46AA69}" presName="tx1" presStyleLbl="revTx" presStyleIdx="4" presStyleCnt="5"/>
      <dgm:spPr/>
    </dgm:pt>
    <dgm:pt modelId="{9D7044B4-77D9-4439-82BA-420CF41BD73C}" type="pres">
      <dgm:prSet presAssocID="{5CFB76CF-A279-4778-91E3-736FDE46AA69}" presName="vert1" presStyleCnt="0"/>
      <dgm:spPr/>
    </dgm:pt>
  </dgm:ptLst>
  <dgm:cxnLst>
    <dgm:cxn modelId="{25F05169-80CA-44FA-9186-F682CE3C0FE6}" type="presOf" srcId="{DA050875-AD0C-4F3A-80DF-81FB4EE7D43C}" destId="{4A2DB525-FCDA-4261-99C0-E8B1ED071389}" srcOrd="0" destOrd="0" presId="urn:microsoft.com/office/officeart/2008/layout/LinedList"/>
    <dgm:cxn modelId="{49E06F93-96F7-4134-950B-AC63D14DE438}" srcId="{C743F0BE-0C7B-457F-BA40-0D586212DE21}" destId="{B54E9E5A-FDFA-4D39-AB75-9F4E970880FB}" srcOrd="3" destOrd="0" parTransId="{8D5C0580-F202-48EC-A936-218D041BCDB5}" sibTransId="{36197B34-87EB-4E48-B1B3-7D3BF7D95B99}"/>
    <dgm:cxn modelId="{EEC6DC25-76EB-426C-957F-4502067D5C10}" srcId="{C743F0BE-0C7B-457F-BA40-0D586212DE21}" destId="{DA050875-AD0C-4F3A-80DF-81FB4EE7D43C}" srcOrd="1" destOrd="0" parTransId="{4E6E84C4-9661-45A2-80B3-0D3A28577E19}" sibTransId="{C9EE495C-CC21-4A1B-9570-D2A1141393B1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4C33EABD-F177-40F0-94FF-EED5D7D87710}" srcId="{C743F0BE-0C7B-457F-BA40-0D586212DE21}" destId="{5CFB76CF-A279-4778-91E3-736FDE46AA69}" srcOrd="4" destOrd="0" parTransId="{5D5A871F-39A7-4662-9CF0-1120D20A39B5}" sibTransId="{416A7E3E-3724-4916-91F4-BC5692578A71}"/>
    <dgm:cxn modelId="{42F39B78-1D0B-4E0D-A861-7A02DFA906EB}" type="presOf" srcId="{53213B2B-C230-4435-BED2-D7021AEBAC70}" destId="{F5189343-BAA7-4AD0-B1B6-A9A1C4968EA9}" srcOrd="0" destOrd="0" presId="urn:microsoft.com/office/officeart/2008/layout/LinedList"/>
    <dgm:cxn modelId="{7EE7EFDE-CE78-4E37-8596-22B7A202FA02}" srcId="{C743F0BE-0C7B-457F-BA40-0D586212DE21}" destId="{53213B2B-C230-4435-BED2-D7021AEBAC70}" srcOrd="0" destOrd="0" parTransId="{AEA87E3C-20AE-470B-BC37-FAD202BC9C6D}" sibTransId="{76D5DB13-A185-4988-8A1D-CD0440A18CEB}"/>
    <dgm:cxn modelId="{7859A3CE-E5FF-4BB5-8078-256A9F68D012}" srcId="{C743F0BE-0C7B-457F-BA40-0D586212DE21}" destId="{B6CC6105-C4D5-41A5-A89E-37D66A1A0589}" srcOrd="2" destOrd="0" parTransId="{3DB05334-2923-470A-9F6A-DA93B681A3BC}" sibTransId="{4DB9B870-0DE5-4A69-99E9-88CFA3F87952}"/>
    <dgm:cxn modelId="{AA0CD1A6-8AE5-4FD3-B413-954DB534181F}" type="presOf" srcId="{5CFB76CF-A279-4778-91E3-736FDE46AA69}" destId="{C3F17191-8C34-4F7D-A9A8-DB1D60BD21EC}" srcOrd="0" destOrd="0" presId="urn:microsoft.com/office/officeart/2008/layout/LinedList"/>
    <dgm:cxn modelId="{F15C3145-B8BF-4904-9EC9-D53F2C30B689}" type="presOf" srcId="{B54E9E5A-FDFA-4D39-AB75-9F4E970880FB}" destId="{BDBBC9DF-BDD1-4715-9F22-B5C853BB1351}" srcOrd="0" destOrd="0" presId="urn:microsoft.com/office/officeart/2008/layout/LinedList"/>
    <dgm:cxn modelId="{EE91AA55-C774-4523-91A0-ED47E95DE6A6}" type="presOf" srcId="{B6CC6105-C4D5-41A5-A89E-37D66A1A0589}" destId="{A6F948DC-BDC0-4B35-9E4E-E2B31E10D712}" srcOrd="0" destOrd="0" presId="urn:microsoft.com/office/officeart/2008/layout/LinedList"/>
    <dgm:cxn modelId="{277C7085-8A4B-41ED-A600-6287034C3C72}" type="presParOf" srcId="{2CB6222E-48F1-490C-ADBA-B25F5090B21F}" destId="{65B115CA-0900-4F8B-9F66-57D3BFE4D0B1}" srcOrd="0" destOrd="0" presId="urn:microsoft.com/office/officeart/2008/layout/LinedList"/>
    <dgm:cxn modelId="{4E79A9E6-6FC9-45F1-9514-66BC5C146154}" type="presParOf" srcId="{2CB6222E-48F1-490C-ADBA-B25F5090B21F}" destId="{5F52A45E-748C-463F-9F82-793ED5B65DCD}" srcOrd="1" destOrd="0" presId="urn:microsoft.com/office/officeart/2008/layout/LinedList"/>
    <dgm:cxn modelId="{84650AF2-0F95-4545-9793-8AEABE1C55FD}" type="presParOf" srcId="{5F52A45E-748C-463F-9F82-793ED5B65DCD}" destId="{F5189343-BAA7-4AD0-B1B6-A9A1C4968EA9}" srcOrd="0" destOrd="0" presId="urn:microsoft.com/office/officeart/2008/layout/LinedList"/>
    <dgm:cxn modelId="{F761842F-7C62-48EA-B181-9A932B899CC3}" type="presParOf" srcId="{5F52A45E-748C-463F-9F82-793ED5B65DCD}" destId="{D7C7E8E6-0396-41DC-BDBA-8A29800059C2}" srcOrd="1" destOrd="0" presId="urn:microsoft.com/office/officeart/2008/layout/LinedList"/>
    <dgm:cxn modelId="{63D51F4C-9B66-4B72-9356-DF62633B14AB}" type="presParOf" srcId="{2CB6222E-48F1-490C-ADBA-B25F5090B21F}" destId="{127DB072-F6DE-4FF9-A75E-B8486D104ED8}" srcOrd="2" destOrd="0" presId="urn:microsoft.com/office/officeart/2008/layout/LinedList"/>
    <dgm:cxn modelId="{D238090B-6BD9-4C67-815E-D1D3D25DDCD2}" type="presParOf" srcId="{2CB6222E-48F1-490C-ADBA-B25F5090B21F}" destId="{55C61EA4-1D5B-4719-A3C2-BC4DE695CB38}" srcOrd="3" destOrd="0" presId="urn:microsoft.com/office/officeart/2008/layout/LinedList"/>
    <dgm:cxn modelId="{17934944-BC9E-4FA6-A45A-8D2D0D216E8A}" type="presParOf" srcId="{55C61EA4-1D5B-4719-A3C2-BC4DE695CB38}" destId="{4A2DB525-FCDA-4261-99C0-E8B1ED071389}" srcOrd="0" destOrd="0" presId="urn:microsoft.com/office/officeart/2008/layout/LinedList"/>
    <dgm:cxn modelId="{3360771B-090A-49DB-BEEE-F7C52B5E5F13}" type="presParOf" srcId="{55C61EA4-1D5B-4719-A3C2-BC4DE695CB38}" destId="{842E3884-1502-4921-999C-459A62A409D5}" srcOrd="1" destOrd="0" presId="urn:microsoft.com/office/officeart/2008/layout/LinedList"/>
    <dgm:cxn modelId="{3AE54728-21E9-45CB-B736-25B1A7223C85}" type="presParOf" srcId="{2CB6222E-48F1-490C-ADBA-B25F5090B21F}" destId="{AA3DDE3E-00AF-46B0-A59E-88AA4C45017D}" srcOrd="4" destOrd="0" presId="urn:microsoft.com/office/officeart/2008/layout/LinedList"/>
    <dgm:cxn modelId="{A2AE1D0A-C140-41AF-865E-ECCC0FA2D41C}" type="presParOf" srcId="{2CB6222E-48F1-490C-ADBA-B25F5090B21F}" destId="{120DA032-425B-4030-B17E-7D2030EF859F}" srcOrd="5" destOrd="0" presId="urn:microsoft.com/office/officeart/2008/layout/LinedList"/>
    <dgm:cxn modelId="{7F746096-1CC2-4038-9CFA-ADFF2D709869}" type="presParOf" srcId="{120DA032-425B-4030-B17E-7D2030EF859F}" destId="{A6F948DC-BDC0-4B35-9E4E-E2B31E10D712}" srcOrd="0" destOrd="0" presId="urn:microsoft.com/office/officeart/2008/layout/LinedList"/>
    <dgm:cxn modelId="{1CCC7628-FC03-4643-B251-B98F7368D109}" type="presParOf" srcId="{120DA032-425B-4030-B17E-7D2030EF859F}" destId="{3BB3AF3F-66FD-4273-A1A3-B342979AAD74}" srcOrd="1" destOrd="0" presId="urn:microsoft.com/office/officeart/2008/layout/LinedList"/>
    <dgm:cxn modelId="{252BD4A1-8116-4CC2-890C-523AC9F5AAAD}" type="presParOf" srcId="{2CB6222E-48F1-490C-ADBA-B25F5090B21F}" destId="{54B94CD1-4927-4AF0-9628-2A933553B164}" srcOrd="6" destOrd="0" presId="urn:microsoft.com/office/officeart/2008/layout/LinedList"/>
    <dgm:cxn modelId="{2CACCC51-E056-4C47-A2D6-B6C472F9D35C}" type="presParOf" srcId="{2CB6222E-48F1-490C-ADBA-B25F5090B21F}" destId="{2AE32622-C675-43D1-87E5-1AE5EFD0D5B4}" srcOrd="7" destOrd="0" presId="urn:microsoft.com/office/officeart/2008/layout/LinedList"/>
    <dgm:cxn modelId="{704F79E2-4D43-4E29-A67E-925E3C89C104}" type="presParOf" srcId="{2AE32622-C675-43D1-87E5-1AE5EFD0D5B4}" destId="{BDBBC9DF-BDD1-4715-9F22-B5C853BB1351}" srcOrd="0" destOrd="0" presId="urn:microsoft.com/office/officeart/2008/layout/LinedList"/>
    <dgm:cxn modelId="{F8867E5B-FF3A-4A12-BB88-B14D669F41C6}" type="presParOf" srcId="{2AE32622-C675-43D1-87E5-1AE5EFD0D5B4}" destId="{F59762ED-86E9-4413-9E6F-B136D6797EE3}" srcOrd="1" destOrd="0" presId="urn:microsoft.com/office/officeart/2008/layout/LinedList"/>
    <dgm:cxn modelId="{4B2A6019-B7E4-4B51-AD9E-BE07B4A140BE}" type="presParOf" srcId="{2CB6222E-48F1-490C-ADBA-B25F5090B21F}" destId="{77A94FB7-49D6-4B4F-BB6F-1F06B3D348C5}" srcOrd="8" destOrd="0" presId="urn:microsoft.com/office/officeart/2008/layout/LinedList"/>
    <dgm:cxn modelId="{52AA42F6-E8CB-4155-8F40-E65830B71891}" type="presParOf" srcId="{2CB6222E-48F1-490C-ADBA-B25F5090B21F}" destId="{E396C6C9-9A2F-4F95-B7C1-200C78C3825C}" srcOrd="9" destOrd="0" presId="urn:microsoft.com/office/officeart/2008/layout/LinedList"/>
    <dgm:cxn modelId="{A27CABC0-B72D-414F-A752-A91111B2749D}" type="presParOf" srcId="{E396C6C9-9A2F-4F95-B7C1-200C78C3825C}" destId="{C3F17191-8C34-4F7D-A9A8-DB1D60BD21EC}" srcOrd="0" destOrd="0" presId="urn:microsoft.com/office/officeart/2008/layout/LinedList"/>
    <dgm:cxn modelId="{28A931A8-DD7D-4667-AEA6-1324A98D0540}" type="presParOf" srcId="{E396C6C9-9A2F-4F95-B7C1-200C78C3825C}" destId="{9D7044B4-77D9-4439-82BA-420CF41BD73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115CA-0900-4F8B-9F66-57D3BFE4D0B1}">
      <dsp:nvSpPr>
        <dsp:cNvPr id="0" name=""/>
        <dsp:cNvSpPr/>
      </dsp:nvSpPr>
      <dsp:spPr>
        <a:xfrm>
          <a:off x="0" y="2131"/>
          <a:ext cx="642551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189343-BAA7-4AD0-B1B6-A9A1C4968EA9}">
      <dsp:nvSpPr>
        <dsp:cNvPr id="0" name=""/>
        <dsp:cNvSpPr/>
      </dsp:nvSpPr>
      <dsp:spPr>
        <a:xfrm>
          <a:off x="0" y="2131"/>
          <a:ext cx="6425515" cy="682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latin typeface="Arial" pitchFamily="34" charset="0"/>
              <a:cs typeface="Arial" pitchFamily="34" charset="0"/>
            </a:rPr>
            <a:t>1 </a:t>
          </a:r>
          <a:r>
            <a:rPr lang="pt-BR" sz="1400" b="1" kern="1200" dirty="0" err="1" smtClean="0">
              <a:latin typeface="Arial" pitchFamily="34" charset="0"/>
              <a:cs typeface="Arial" pitchFamily="34" charset="0"/>
            </a:rPr>
            <a:t>Jo</a:t>
          </a:r>
          <a:r>
            <a:rPr lang="pt-BR" sz="1400" b="1" kern="1200" dirty="0" smtClean="0">
              <a:latin typeface="Arial" pitchFamily="34" charset="0"/>
              <a:cs typeface="Arial" pitchFamily="34" charset="0"/>
            </a:rPr>
            <a:t> 2. 15 – 17.</a:t>
          </a:r>
          <a:endParaRPr lang="pt-BR" sz="14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131"/>
        <a:ext cx="6425515" cy="682653"/>
      </dsp:txXfrm>
    </dsp:sp>
    <dsp:sp modelId="{127DB072-F6DE-4FF9-A75E-B8486D104ED8}">
      <dsp:nvSpPr>
        <dsp:cNvPr id="0" name=""/>
        <dsp:cNvSpPr/>
      </dsp:nvSpPr>
      <dsp:spPr>
        <a:xfrm>
          <a:off x="0" y="338393"/>
          <a:ext cx="642551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A2DB525-FCDA-4261-99C0-E8B1ED071389}">
      <dsp:nvSpPr>
        <dsp:cNvPr id="0" name=""/>
        <dsp:cNvSpPr/>
      </dsp:nvSpPr>
      <dsp:spPr>
        <a:xfrm>
          <a:off x="0" y="506280"/>
          <a:ext cx="6425515" cy="810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latin typeface="Arial" pitchFamily="34" charset="0"/>
              <a:cs typeface="Arial" pitchFamily="34" charset="0"/>
            </a:rPr>
            <a:t>15. Não amem o mundo nem o que nele há. Se alguém amar o mundo, o amor do Pai não está nele.</a:t>
          </a:r>
          <a:endParaRPr lang="pt-BR" sz="14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506280"/>
        <a:ext cx="6425515" cy="810101"/>
      </dsp:txXfrm>
    </dsp:sp>
    <dsp:sp modelId="{AA3DDE3E-00AF-46B0-A59E-88AA4C45017D}">
      <dsp:nvSpPr>
        <dsp:cNvPr id="0" name=""/>
        <dsp:cNvSpPr/>
      </dsp:nvSpPr>
      <dsp:spPr>
        <a:xfrm>
          <a:off x="0" y="1494885"/>
          <a:ext cx="642551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6F948DC-BDC0-4B35-9E4E-E2B31E10D712}">
      <dsp:nvSpPr>
        <dsp:cNvPr id="0" name=""/>
        <dsp:cNvSpPr/>
      </dsp:nvSpPr>
      <dsp:spPr>
        <a:xfrm>
          <a:off x="0" y="1558866"/>
          <a:ext cx="6425515" cy="1110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latin typeface="Arial" pitchFamily="34" charset="0"/>
              <a:cs typeface="Arial" pitchFamily="34" charset="0"/>
            </a:rPr>
            <a:t>16. Pois tudo o que há no mundo — a cobiça da carne, a cobiça dos olhos e a ostentação dos bens — não provém do Pai, mas do mundo.</a:t>
          </a:r>
          <a:endParaRPr lang="pt-BR" sz="14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558866"/>
        <a:ext cx="6425515" cy="1110324"/>
      </dsp:txXfrm>
    </dsp:sp>
    <dsp:sp modelId="{54B94CD1-4927-4AF0-9628-2A933553B164}">
      <dsp:nvSpPr>
        <dsp:cNvPr id="0" name=""/>
        <dsp:cNvSpPr/>
      </dsp:nvSpPr>
      <dsp:spPr>
        <a:xfrm>
          <a:off x="0" y="2605209"/>
          <a:ext cx="642551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DBBC9DF-BDD1-4715-9F22-B5C853BB1351}">
      <dsp:nvSpPr>
        <dsp:cNvPr id="0" name=""/>
        <dsp:cNvSpPr/>
      </dsp:nvSpPr>
      <dsp:spPr>
        <a:xfrm>
          <a:off x="0" y="2605209"/>
          <a:ext cx="6425515" cy="7481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latin typeface="Arial" pitchFamily="34" charset="0"/>
              <a:cs typeface="Arial" pitchFamily="34" charset="0"/>
            </a:rPr>
            <a:t>17. O mundo e a sua cobiça passam, mas aquele que faz a vontade de Deus permanece para sempre.</a:t>
          </a:r>
          <a:endParaRPr lang="pt-BR" sz="14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605209"/>
        <a:ext cx="6425515" cy="748188"/>
      </dsp:txXfrm>
    </dsp:sp>
    <dsp:sp modelId="{77A94FB7-49D6-4B4F-BB6F-1F06B3D348C5}">
      <dsp:nvSpPr>
        <dsp:cNvPr id="0" name=""/>
        <dsp:cNvSpPr/>
      </dsp:nvSpPr>
      <dsp:spPr>
        <a:xfrm>
          <a:off x="0" y="3353398"/>
          <a:ext cx="642551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3F17191-8C34-4F7D-A9A8-DB1D60BD21EC}">
      <dsp:nvSpPr>
        <dsp:cNvPr id="0" name=""/>
        <dsp:cNvSpPr/>
      </dsp:nvSpPr>
      <dsp:spPr>
        <a:xfrm>
          <a:off x="0" y="3353398"/>
          <a:ext cx="6425515" cy="1253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3353398"/>
        <a:ext cx="6425515" cy="1253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6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11" Type="http://schemas.openxmlformats.org/officeDocument/2006/relationships/image" Target="../media/image35.JPG"/><Relationship Id="rId5" Type="http://schemas.openxmlformats.org/officeDocument/2006/relationships/image" Target="../media/image30.jpeg"/><Relationship Id="rId10" Type="http://schemas.openxmlformats.org/officeDocument/2006/relationships/image" Target="../media/image34.png"/><Relationship Id="rId4" Type="http://schemas.openxmlformats.org/officeDocument/2006/relationships/image" Target="../media/image29.gif"/><Relationship Id="rId9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s://www.facebook.com/mefassessoriacontabeis" TargetMode="External"/><Relationship Id="rId7" Type="http://schemas.microsoft.com/office/2007/relationships/hdphoto" Target="../media/hdphoto5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microsoft.com/office/2007/relationships/hdphoto" Target="../media/hdphoto4.wdp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Sejamos Cheios do Espírito Santo de Deus. | Espirito santo, Cheios do  espirito santo, Templo do espirito san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93"/>
          <a:stretch/>
        </p:blipFill>
        <p:spPr bwMode="auto">
          <a:xfrm>
            <a:off x="5165123" y="1062682"/>
            <a:ext cx="6512011" cy="514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310978" y="5132300"/>
            <a:ext cx="6264876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Revista Betel Jovens Conectar+ </a:t>
            </a:r>
            <a:r>
              <a:rPr lang="pt-BR" altLang="pt-BR" sz="2100" dirty="0">
                <a:solidFill>
                  <a:schemeClr val="bg1"/>
                </a:solidFill>
                <a:latin typeface="Arial Black" pitchFamily="34" charset="0"/>
              </a:rPr>
              <a:t>3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trimestre 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2022</a:t>
            </a:r>
            <a:endParaRPr kumimoji="0" lang="pt-BR" altLang="pt-BR" sz="2100" i="0" u="none" strike="noStrike" normalizeH="0" baseline="0" dirty="0">
              <a:solidFill>
                <a:schemeClr val="bg1"/>
              </a:solidFill>
              <a:latin typeface="Arial Black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334530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="" xmlns:a16="http://schemas.microsoft.com/office/drawing/2014/main" id="{DC0E1208-0B30-4396-AE7C-AEBFFAEE6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287478" y="2159154"/>
            <a:ext cx="6253733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O JOVEM E O ESPÍRITO SANTO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AutoShape 2" descr="Espirito Santo de Deus: O que é e Por Que nós precisamos Dele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619513"/>
            <a:ext cx="3893322" cy="59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=""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506">
            <a:off x="558090" y="607521"/>
            <a:ext cx="483486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=""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=""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=""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=""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=""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99128"/>
            <a:ext cx="7766893" cy="127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311739" y="3162716"/>
            <a:ext cx="2678595" cy="346548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b="1" dirty="0">
                <a:solidFill>
                  <a:schemeClr val="tx1"/>
                </a:solidFill>
                <a:latin typeface="Arial Black" pitchFamily="34" charset="0"/>
              </a:rPr>
              <a:t>"Ou cuidais vós que em vão diz a Escritura: O Espírito que em nós habita tem ciúmes." </a:t>
            </a:r>
            <a:endParaRPr lang="pt-BR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lvl="0" algn="ctr" defTabSz="457200">
              <a:lnSpc>
                <a:spcPct val="150000"/>
              </a:lnSpc>
              <a:defRPr/>
            </a:pPr>
            <a:r>
              <a:rPr lang="pt-BR" b="1" dirty="0" err="1" smtClean="0">
                <a:solidFill>
                  <a:schemeClr val="tx1"/>
                </a:solidFill>
                <a:latin typeface="Arial Black" pitchFamily="34" charset="0"/>
              </a:rPr>
              <a:t>Tg</a:t>
            </a:r>
            <a:r>
              <a:rPr lang="pt-BR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pt-BR" b="1" dirty="0">
                <a:solidFill>
                  <a:schemeClr val="tx1"/>
                </a:solidFill>
                <a:latin typeface="Arial Black" pitchFamily="34" charset="0"/>
              </a:rPr>
              <a:t>4.5</a:t>
            </a:r>
          </a:p>
          <a:p>
            <a:pPr lvl="0" algn="ctr" defTabSz="457200">
              <a:lnSpc>
                <a:spcPct val="150000"/>
              </a:lnSpc>
              <a:defRPr/>
            </a:pPr>
            <a:endParaRPr lang="pt-BR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38616" y="3169201"/>
            <a:ext cx="2627305" cy="34589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Somente através de uma vida dirigida pelo Espírito Santo é que o jovem obterá vitória sobre os desejos carnais e as atrações mundanas.</a:t>
            </a:r>
            <a:endParaRPr lang="pt-BR" sz="1600" b="1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80353"/>
            <a:ext cx="2618339" cy="3454329"/>
          </a:xfrm>
          <a:prstGeom prst="roundRect">
            <a:avLst>
              <a:gd name="adj" fmla="val 18026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Entender a importância de ser guiado pelo Espírito Santo;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Explicar sobre a maneira que o Espírito Santo fala;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Despertar a presença do Espírito Santo diariamente.</a:t>
            </a:r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57" y="2064121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=""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003" y="299129"/>
            <a:ext cx="7759754" cy="1246905"/>
          </a:xfr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– 06 </a:t>
            </a: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REPRESENTAÇÕES DO ESPÍRITO SANTO</a:t>
            </a:r>
          </a:p>
          <a:p>
            <a:pPr marL="0" indent="0" algn="ctr">
              <a:buNone/>
            </a:pPr>
            <a:endParaRPr lang="pt-B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8751045" y="299128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169201"/>
            <a:ext cx="2491922" cy="346548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Oremos para os </a:t>
            </a:r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jovens tenham experiências impactantes  com o Espírito Santo e vivam sob Seu domínio.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AFDBC0CC-8AA0-4FA7-BEF4-2326FBBABBB4}"/>
              </a:ext>
            </a:extLst>
          </p:cNvPr>
          <p:cNvSpPr txBox="1"/>
          <p:nvPr/>
        </p:nvSpPr>
        <p:spPr>
          <a:xfrm>
            <a:off x="10079759" y="3180353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378453" y="1758582"/>
            <a:ext cx="3141694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pt-BR" sz="1400" b="1" dirty="0" err="1" smtClean="0">
                <a:latin typeface="Arial" pitchFamily="34" charset="0"/>
                <a:cs typeface="Arial" pitchFamily="34" charset="0"/>
              </a:rPr>
              <a:t>Jo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 2. 15-17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4434" y="210065"/>
            <a:ext cx="3175686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sz="4400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=""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62737151"/>
              </p:ext>
            </p:extLst>
          </p:nvPr>
        </p:nvGraphicFramePr>
        <p:xfrm>
          <a:off x="5412258" y="1435441"/>
          <a:ext cx="6425515" cy="4609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1 João 2:15 Estudo - Versiculo do dia | O Evangelho de Deu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16"/>
          <a:stretch/>
        </p:blipFill>
        <p:spPr bwMode="auto">
          <a:xfrm>
            <a:off x="167932" y="1050324"/>
            <a:ext cx="5058975" cy="41024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=""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</a:t>
            </a: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175888" y="1158813"/>
            <a:ext cx="5043401" cy="44514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pt-BR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 </a:t>
            </a: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nossa condição humana precisamos contar com a ajuda do Espirito Santo para que nos guie em nossa caminhada cristã (</a:t>
            </a:r>
            <a:r>
              <a:rPr lang="pt-BR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Rm</a:t>
            </a: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8.14).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="" xmlns:a16="http://schemas.microsoft.com/office/drawing/2014/main" id="{828A5161-06F1-46CF-8AD7-844680A59E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="" xmlns:a16="http://schemas.microsoft.com/office/drawing/2014/main" id="{D3F51FEB-38FB-4F6C-9F7B-2F2AFAB654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="" xmlns:a16="http://schemas.microsoft.com/office/drawing/2014/main" id="{1E547BA6-BAE0-43BB-A7CA-60F69CE252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="" xmlns:a16="http://schemas.microsoft.com/office/drawing/2014/main" id="{5995D10D-E9C9-47DB-AE7E-801FEF38F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="" xmlns:a16="http://schemas.microsoft.com/office/drawing/2014/main" id="{CC1A72C6-3DE4-4EC3-9AD5-9E0D40D8CE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="" xmlns:a16="http://schemas.microsoft.com/office/drawing/2014/main" id="{0B0DA1F1-C391-4EDF-9FE0-23E86E1377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191467" y="3350561"/>
            <a:ext cx="799070" cy="576072"/>
          </a:xfrm>
          <a:prstGeom prst="leftRightArrow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9" y="1487969"/>
            <a:ext cx="4684437" cy="4301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3" y="1155579"/>
            <a:ext cx="506627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Arial Black" pitchFamily="34" charset="0"/>
              </a:rPr>
              <a:t>"O jovem cristão precisa se fortalecer em Deus, tendo a sua vida dirigida de forma sobrenatural pelo Espírito Santo"</a:t>
            </a:r>
            <a:endParaRPr lang="pt-BR" sz="2400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67" y="982585"/>
            <a:ext cx="5376133" cy="4540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69" y="251468"/>
            <a:ext cx="9403495" cy="85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54" y="390764"/>
            <a:ext cx="9428209" cy="571807"/>
          </a:xfrm>
        </p:spPr>
        <p:txBody>
          <a:bodyPr>
            <a:normAutofit fontScale="90000"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pt-BR" sz="2800" dirty="0" smtClean="0">
                <a:solidFill>
                  <a:srgbClr val="222222"/>
                </a:solidFill>
                <a:effectLst/>
                <a:latin typeface="Georgia"/>
                <a:ea typeface="Times New Roman"/>
                <a:cs typeface="Times New Roman"/>
              </a:rPr>
              <a:t> </a:t>
            </a:r>
            <a:r>
              <a:rPr lang="pt-BR" sz="2800" dirty="0">
                <a:solidFill>
                  <a:srgbClr val="222222"/>
                </a:solidFill>
                <a:effectLst/>
                <a:latin typeface="Georgia"/>
                <a:ea typeface="Times New Roman"/>
                <a:cs typeface="Times New Roman"/>
              </a:rPr>
              <a:t>1 - GUIADOS PELO ESPÍRITO SANTO</a:t>
            </a:r>
            <a:endParaRPr lang="pt-BR" sz="2700" dirty="0"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593892"/>
            <a:ext cx="5727356" cy="436206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dos objetivos do envio do Consolador é que Ele nos guiaria em toda a Verdade (</a:t>
            </a:r>
            <a:r>
              <a:rPr lang="pt-BR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</a:t>
            </a: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16.13). Mas para que esta promessa se cumpra em nossa vida, é necessário uma escolha e anseio pelo Espírito de Deus.</a:t>
            </a:r>
          </a:p>
          <a:p>
            <a:pPr marL="45720" indent="0" algn="ctr">
              <a:buNone/>
            </a:pP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46" y="1852098"/>
            <a:ext cx="47625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37" y="245633"/>
            <a:ext cx="80835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265806"/>
            <a:ext cx="5453449" cy="540951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Bíblia, a bússola do cristão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92" y="1099708"/>
            <a:ext cx="5313405" cy="639762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1.2. Conduzidos pelo Espírito Santo</a:t>
            </a:r>
            <a:endParaRPr lang="pt-BR" sz="20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62937" y="376107"/>
            <a:ext cx="7916090" cy="593125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pt-BR" sz="28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1 - GUIADOS PELO ESPÍRITO SANTO</a:t>
            </a:r>
            <a:endParaRPr lang="pt-BR" sz="2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86738" y="1889757"/>
            <a:ext cx="5552305" cy="43396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Jesus disse que o Espírito Santo nos ensinaria todas as coisas e nos faria lembrar de tudo o que Ele dissera (</a:t>
            </a:r>
            <a:r>
              <a:rPr lang="pt-BR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</a:t>
            </a: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14.26). </a:t>
            </a:r>
            <a:r>
              <a:rPr 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pt-BR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jovem só terá êxito em sua vida se observar os mandamentos de Deus (</a:t>
            </a:r>
            <a:r>
              <a:rPr lang="pt-BR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Sl</a:t>
            </a:r>
            <a:r>
              <a:rPr lang="pt-BR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119.9</a:t>
            </a:r>
            <a:r>
              <a:rPr 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pt-BR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54796" y="1889756"/>
            <a:ext cx="5671753" cy="40056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Ser guiado pelo Espírito é o mesmo que ser conduzido por Ele, assim como foi com Jesus (</a:t>
            </a:r>
            <a:r>
              <a:rPr lang="pt-BR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Mt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4.1).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Andar segundo a carne é viver de maneira que prevaleça os desejos carnais, mas andar segundo o Espírito é deixar-se ser conduzido por Ele; vivendo conforme a Sua vontade que é boa, perfeita e agradável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Rm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12.2</a:t>
            </a:r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27805" y="1672176"/>
            <a:ext cx="5696464" cy="3048106"/>
          </a:xfrm>
        </p:spPr>
        <p:txBody>
          <a:bodyPr>
            <a:noAutofit/>
          </a:bodyPr>
          <a:lstStyle/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"Não existe um lugar mais seguro, melhor ou mais gratificante do que o centro da vontade de Deus independentemente de qual seja ela". </a:t>
            </a:r>
            <a:endParaRPr lang="pt-BR" sz="2400" dirty="0" smtClean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Charles </a:t>
            </a:r>
            <a:r>
              <a:rPr lang="pt-BR" sz="2400" dirty="0" err="1">
                <a:latin typeface="Arial Black" pitchFamily="34" charset="0"/>
                <a:ea typeface="Calibri"/>
                <a:cs typeface="Times New Roman"/>
              </a:rPr>
              <a:t>Swindoll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s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42" y="1050324"/>
            <a:ext cx="5457139" cy="43742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07" y="493455"/>
            <a:ext cx="8793419" cy="71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857" y="467920"/>
            <a:ext cx="8870840" cy="86709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2 - OUVINDO O ESPÍRITO SANTO</a:t>
            </a:r>
            <a:endParaRPr lang="pt-BR" sz="2800" dirty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627337" y="1680518"/>
            <a:ext cx="5235145" cy="500983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Já estudamos que o Espírito Santo fala comunicando ao homem a Sua vontade, bem como as Verdades de Deus, porém o homem, por diversas vezes, não inclina seu coração a obedecer às orientações e, consequentemente, acreditar no que está sendo falado.</a:t>
            </a:r>
            <a:endParaRPr lang="pt-BR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470" y="3305042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1" y="1680518"/>
            <a:ext cx="5053913" cy="42136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02" y="159822"/>
            <a:ext cx="9188835" cy="989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038336" y="1149178"/>
            <a:ext cx="5960076" cy="63976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8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Os Apóstolos obedeciam ao Espírito Santo</a:t>
            </a:r>
            <a:endParaRPr lang="pt-BR" sz="18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245656"/>
            <a:ext cx="8989520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2 - OUVINDO O ESPÍRITO SANTO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80086" y="1838412"/>
            <a:ext cx="5366952" cy="39941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 AT, vemos vários homens de Deus que foram sensíveis à voz do Espírito Santo, dando-Lhe crédito e impactando a vida da sociedade. Elias e Eliseu foram dois homens de bastante proeminência no exercício profético em Israel.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a juventude de Cristo esteja sensível à voz de Deus</a:t>
            </a:r>
            <a:r>
              <a:rPr lang="pt-B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1882" y="1838412"/>
            <a:ext cx="5733534" cy="35325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Paulo é um exemplo claro em obedecer ao Espírito Santo. Na segunda viagem missionária, Paulo, por duas vezes, entendeu que o Espírito Santo estava mudando seu itinerário (At 16.6-9).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Salomão afirma que o Conselho do Senhor permanecerá (</a:t>
            </a:r>
            <a:r>
              <a:rPr lang="pt-BR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Pv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19.21).</a:t>
            </a:r>
            <a:endParaRPr lang="pt-BR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1680" y="1235720"/>
            <a:ext cx="4965358" cy="540908"/>
          </a:xfrm>
        </p:spPr>
        <p:txBody>
          <a:bodyPr/>
          <a:lstStyle/>
          <a:p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Os profetas ouviam o Espírito Santo</a:t>
            </a:r>
            <a:endParaRPr lang="pt-B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60" y="282404"/>
            <a:ext cx="904055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704" y="282404"/>
            <a:ext cx="8896865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3 - ÁVIDOS PELO ESPIRITO SANTO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=""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19566" y="2020761"/>
            <a:ext cx="5655275" cy="3366785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2800" b="1" dirty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O Espírito Santo é uma pessoa, e por isso precisa ser desejado. O verdadeiro cristão precisa anelar pela presença do Espírito</a:t>
            </a:r>
            <a:r>
              <a:rPr lang="pt-BR" sz="2800" b="1" dirty="0" smtClean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.</a:t>
            </a:r>
            <a:endParaRPr lang="pt-BR" sz="2800" b="1" dirty="0">
              <a:solidFill>
                <a:schemeClr val="tx1"/>
              </a:solidFill>
              <a:latin typeface="Arial Black" pitchFamily="34" charset="0"/>
              <a:ea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61" y="1680520"/>
            <a:ext cx="5061680" cy="4226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59" y="176743"/>
            <a:ext cx="9917884" cy="76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2" y="269724"/>
            <a:ext cx="9212772" cy="5705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3 - ÁVIDOS PELO ESPIRITO SANTO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4935" y="1729109"/>
            <a:ext cx="5609968" cy="46166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Estar sedento é possuir um desejo excessivo por algo. O salmista Davi declarou que sua alma tinha sede do Deus vivo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Sl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42.2). Isso denota o quanto Davi ansiava estar na companhia do Senhor.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Aquele que é sedento pelas águas do Espírito, sabe que precisa desta água viva para sua sobrevivência espiritual</a:t>
            </a:r>
            <a:r>
              <a:rPr lang="pt-B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3332" y="1631847"/>
            <a:ext cx="5679989" cy="470898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Bíblia afirma que Deus deu o Espírito Santo a Jesus sem medida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3.34), consequentemente, a Igreja, como corpo de Cristo, recebe-O plenamente. </a:t>
            </a:r>
            <a:r>
              <a:rPr 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venhamos abundar no Espírito de maneira que sejamos imersos, por completo, em Sua natureza, vivendo no sobrenatural de Deus, assim como aconteceu a Ezequiel, que foi conduzido pelos Senhor naquelas águas purificadoras.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2" y="1044039"/>
            <a:ext cx="5606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latin typeface="Georgia" pitchFamily="18" charset="0"/>
              </a:rPr>
              <a:t>3.1. Sedentos por Ti!</a:t>
            </a:r>
            <a:endParaRPr lang="pt-BR" sz="2000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093332" y="1094000"/>
            <a:ext cx="5935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Georgia" pitchFamily="18" charset="0"/>
              </a:rPr>
              <a:t>3.2. Vivendo na plenitude do Espírito</a:t>
            </a:r>
            <a:endParaRPr lang="pt-BR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326881"/>
            <a:ext cx="5921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11  </a:t>
            </a:r>
            <a:r>
              <a:rPr lang="pt-BR" dirty="0"/>
              <a:t>3</a:t>
            </a:r>
            <a:r>
              <a:rPr lang="pt-BR" dirty="0" smtClean="0"/>
              <a:t>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6175892" y="1438501"/>
            <a:ext cx="5575383" cy="453681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Espírito Santo nos foi enviado como uma dádiva do Pai. E nEle que encontramos ajuda, orientação, consolo e fortalecimento para prosseguir e herdar a vida eterna preparada aos que vencerem.</a:t>
            </a:r>
            <a:endParaRPr lang="pt-BR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13" y="1865870"/>
            <a:ext cx="5333786" cy="3941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=""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=""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479442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=""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=""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933652"/>
            <a:ext cx="2449781" cy="367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=""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=""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=""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=""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=""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=""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=""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https://www.instagram.com/mefassessoriacontabeis/</a:t>
            </a:r>
            <a:endParaRPr lang="pt-BR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1600" b="1" dirty="0" smtClean="0">
              <a:solidFill>
                <a:schemeClr val="bg1"/>
              </a:solidFill>
              <a:hlinkClick r:id="rId3"/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3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6258</TotalTime>
  <Words>991</Words>
  <Application>Microsoft Office PowerPoint</Application>
  <PresentationFormat>Personalizar</PresentationFormat>
  <Paragraphs>81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 1 - GUIADOS PELO ESPÍRITO SANTO</vt:lpstr>
      <vt:lpstr>1 - GUIADOS PELO ESPÍRITO SANTO</vt:lpstr>
      <vt:lpstr>Apresentação do PowerPoint</vt:lpstr>
      <vt:lpstr>2 - OUVINDO O ESPÍRITO SANTO</vt:lpstr>
      <vt:lpstr>2 - OUVINDO O ESPÍRITO SANTO</vt:lpstr>
      <vt:lpstr>3 - ÁVIDOS PELO ESPIRITO SANTO</vt:lpstr>
      <vt:lpstr>3 - ÁVIDOS PELO ESPIRITO SANTO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270</cp:revision>
  <dcterms:created xsi:type="dcterms:W3CDTF">2021-10-01T12:08:12Z</dcterms:created>
  <dcterms:modified xsi:type="dcterms:W3CDTF">2022-09-05T22:52:57Z</dcterms:modified>
</cp:coreProperties>
</file>