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98" r:id="rId3"/>
    <p:sldId id="385" r:id="rId4"/>
    <p:sldId id="386" r:id="rId5"/>
    <p:sldId id="258" r:id="rId6"/>
    <p:sldId id="393" r:id="rId7"/>
    <p:sldId id="387" r:id="rId8"/>
    <p:sldId id="388" r:id="rId9"/>
    <p:sldId id="401" r:id="rId10"/>
    <p:sldId id="389" r:id="rId11"/>
    <p:sldId id="400" r:id="rId12"/>
    <p:sldId id="391" r:id="rId13"/>
    <p:sldId id="392" r:id="rId14"/>
    <p:sldId id="382" r:id="rId15"/>
    <p:sldId id="396" r:id="rId16"/>
    <p:sldId id="399" r:id="rId17"/>
    <p:sldId id="39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5" autoAdjust="0"/>
    <p:restoredTop sz="99822" autoAdjust="0"/>
  </p:normalViewPr>
  <p:slideViewPr>
    <p:cSldViewPr snapToGrid="0">
      <p:cViewPr>
        <p:scale>
          <a:sx n="77" d="100"/>
          <a:sy n="77" d="100"/>
        </p:scale>
        <p:origin x="-204" y="5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38F8DA5A-6E99-453D-8B0B-FFB05CFD3EE1}">
      <dgm:prSet custT="1"/>
      <dgm:spPr/>
      <dgm:t>
        <a:bodyPr/>
        <a:lstStyle/>
        <a:p>
          <a:r>
            <a:rPr lang="pt-BR" sz="800" dirty="0"/>
            <a:t>1. Então tomou Samuel um vaso de azeite, e </a:t>
          </a:r>
          <a:r>
            <a:rPr lang="pt-BR" sz="800" dirty="0" err="1"/>
            <a:t>lho</a:t>
          </a:r>
          <a:r>
            <a:rPr lang="pt-BR" sz="800" dirty="0"/>
            <a:t> derramou sobre a cabeça, e beijou-o, e disse: Porventura não te ungiu o SENHOR por capitão sobre a sua herança?</a:t>
          </a:r>
          <a:endParaRPr lang="pt-BR" sz="800" dirty="0"/>
        </a:p>
      </dgm:t>
    </dgm:pt>
    <dgm:pt modelId="{C791ECB2-8481-48DB-AE05-764E6DF4E13F}" type="parTrans" cxnId="{883F8EEF-1FDC-45C8-AF1A-73DF11B7D6FB}">
      <dgm:prSet/>
      <dgm:spPr/>
      <dgm:t>
        <a:bodyPr/>
        <a:lstStyle/>
        <a:p>
          <a:endParaRPr lang="pt-BR"/>
        </a:p>
      </dgm:t>
    </dgm:pt>
    <dgm:pt modelId="{473C6B0C-E58F-4138-82B2-C5095E2BFA46}" type="sibTrans" cxnId="{883F8EEF-1FDC-45C8-AF1A-73DF11B7D6FB}">
      <dgm:prSet/>
      <dgm:spPr/>
      <dgm:t>
        <a:bodyPr/>
        <a:lstStyle/>
        <a:p>
          <a:endParaRPr lang="pt-BR"/>
        </a:p>
      </dgm:t>
    </dgm:pt>
    <dgm:pt modelId="{996BBF06-92ED-4D3E-849F-5D1A8CC40D61}">
      <dgm:prSet custT="1"/>
      <dgm:spPr/>
      <dgm:t>
        <a:bodyPr/>
        <a:lstStyle/>
        <a:p>
          <a:r>
            <a:rPr lang="pt-BR" sz="800" dirty="0"/>
            <a:t>2. Apartando-te hoje de mim, acharás dois homens junto ao sepulcro de Raquel, no termo de Benjamim, em </a:t>
          </a:r>
          <a:r>
            <a:rPr lang="pt-BR" sz="800" dirty="0" err="1"/>
            <a:t>Zelza</a:t>
          </a:r>
          <a:r>
            <a:rPr lang="pt-BR" sz="800" dirty="0"/>
            <a:t>, os quais te dirão: Acharam-se as jumentas que foste buscar, e eis que já o teu pai deixou o negócio das jumentas, e anda aflito por causa de vós, dizendo: Que farei eu por meu filho?</a:t>
          </a:r>
          <a:endParaRPr lang="pt-BR" sz="800" dirty="0"/>
        </a:p>
      </dgm:t>
    </dgm:pt>
    <dgm:pt modelId="{E63DF488-8FCF-433C-BBD7-0136B3D14E2E}" type="parTrans" cxnId="{B99CB4A8-5C54-441E-86EB-C419D9E16116}">
      <dgm:prSet/>
      <dgm:spPr/>
      <dgm:t>
        <a:bodyPr/>
        <a:lstStyle/>
        <a:p>
          <a:endParaRPr lang="pt-BR"/>
        </a:p>
      </dgm:t>
    </dgm:pt>
    <dgm:pt modelId="{93167D3F-13BD-494E-B4C9-E91E30947780}" type="sibTrans" cxnId="{B99CB4A8-5C54-441E-86EB-C419D9E16116}">
      <dgm:prSet/>
      <dgm:spPr/>
      <dgm:t>
        <a:bodyPr/>
        <a:lstStyle/>
        <a:p>
          <a:endParaRPr lang="pt-BR"/>
        </a:p>
      </dgm:t>
    </dgm:pt>
    <dgm:pt modelId="{DC764D1C-0FBE-4C58-BEDF-F53A3F6545EA}">
      <dgm:prSet custT="1"/>
      <dgm:spPr/>
      <dgm:t>
        <a:bodyPr/>
        <a:lstStyle/>
        <a:p>
          <a:r>
            <a:rPr lang="pt-BR" sz="800" dirty="0"/>
            <a:t>3. E quando dali passares mais adiante, e chegares ao carvalho de </a:t>
          </a:r>
          <a:r>
            <a:rPr lang="pt-BR" sz="800" dirty="0" err="1"/>
            <a:t>Tabor</a:t>
          </a:r>
          <a:r>
            <a:rPr lang="pt-BR" sz="800" dirty="0"/>
            <a:t>, ali te encontrarão três homens, que vão subindo a Deus a Betel; um levando três cabritos, o outro três bolos de pão e o outro um odre de vinho.</a:t>
          </a:r>
          <a:endParaRPr lang="pt-BR" sz="800" dirty="0"/>
        </a:p>
      </dgm:t>
    </dgm:pt>
    <dgm:pt modelId="{521914ED-C67B-432D-9E15-761244050126}" type="parTrans" cxnId="{7FE02A65-BD2E-4803-81DF-F6D9D048593E}">
      <dgm:prSet/>
      <dgm:spPr/>
      <dgm:t>
        <a:bodyPr/>
        <a:lstStyle/>
        <a:p>
          <a:endParaRPr lang="pt-BR"/>
        </a:p>
      </dgm:t>
    </dgm:pt>
    <dgm:pt modelId="{D298071E-0376-4BB5-B385-F35149AC58DB}" type="sibTrans" cxnId="{7FE02A65-BD2E-4803-81DF-F6D9D048593E}">
      <dgm:prSet/>
      <dgm:spPr/>
      <dgm:t>
        <a:bodyPr/>
        <a:lstStyle/>
        <a:p>
          <a:endParaRPr lang="pt-BR"/>
        </a:p>
      </dgm:t>
    </dgm:pt>
    <dgm:pt modelId="{B8E97BD0-C64A-44CC-A18F-0334FB22F853}">
      <dgm:prSet custT="1"/>
      <dgm:spPr/>
      <dgm:t>
        <a:bodyPr/>
        <a:lstStyle/>
        <a:p>
          <a:r>
            <a:rPr lang="pt-BR" sz="800" dirty="0"/>
            <a:t>4. E te perguntarão como estás, e te darão dois pães, que tomarás das suas mãos.</a:t>
          </a:r>
          <a:endParaRPr lang="pt-BR" sz="800" dirty="0"/>
        </a:p>
      </dgm:t>
    </dgm:pt>
    <dgm:pt modelId="{0B92D7CF-75B8-4DAE-B8B7-1817F0547EC8}" type="parTrans" cxnId="{C98EB00C-684A-407E-99FB-BF9B3E53E39A}">
      <dgm:prSet/>
      <dgm:spPr/>
      <dgm:t>
        <a:bodyPr/>
        <a:lstStyle/>
        <a:p>
          <a:endParaRPr lang="pt-BR"/>
        </a:p>
      </dgm:t>
    </dgm:pt>
    <dgm:pt modelId="{F94C16B2-D155-4F1A-8DEE-F3521CF876B0}" type="sibTrans" cxnId="{C98EB00C-684A-407E-99FB-BF9B3E53E39A}">
      <dgm:prSet/>
      <dgm:spPr/>
      <dgm:t>
        <a:bodyPr/>
        <a:lstStyle/>
        <a:p>
          <a:endParaRPr lang="pt-BR"/>
        </a:p>
      </dgm:t>
    </dgm:pt>
    <dgm:pt modelId="{6FA6EAE5-039C-4048-A4BD-4B1A19EF8F17}">
      <dgm:prSet custT="1"/>
      <dgm:spPr/>
      <dgm:t>
        <a:bodyPr/>
        <a:lstStyle/>
        <a:p>
          <a:r>
            <a:rPr lang="pt-BR" sz="800" dirty="0"/>
            <a:t>5. Então chegarás ao outeiro de Deus, onde está a guarnição dos filisteus; e há de ser que, entrando ali na cidade, encontrarás um grupo de profetas que descem do alto, e trazem diante de si saltérios, e tambores, e flautas, e harpas; e eles estarão profetizando.</a:t>
          </a:r>
          <a:endParaRPr lang="pt-BR" sz="800" dirty="0"/>
        </a:p>
      </dgm:t>
    </dgm:pt>
    <dgm:pt modelId="{5788F00C-32E3-44F6-8474-F65F74AFC3EC}" type="parTrans" cxnId="{CED9E044-F316-4B1E-85A4-40B8CBB6D0C4}">
      <dgm:prSet/>
      <dgm:spPr/>
      <dgm:t>
        <a:bodyPr/>
        <a:lstStyle/>
        <a:p>
          <a:endParaRPr lang="pt-BR"/>
        </a:p>
      </dgm:t>
    </dgm:pt>
    <dgm:pt modelId="{605434E8-437B-4B92-8AC2-92B889DDE21B}" type="sibTrans" cxnId="{CED9E044-F316-4B1E-85A4-40B8CBB6D0C4}">
      <dgm:prSet/>
      <dgm:spPr/>
      <dgm:t>
        <a:bodyPr/>
        <a:lstStyle/>
        <a:p>
          <a:endParaRPr lang="pt-BR"/>
        </a:p>
      </dgm:t>
    </dgm:pt>
    <dgm:pt modelId="{5FDB1B53-856A-4B6E-BDFD-E92A6557256B}">
      <dgm:prSet custT="1"/>
      <dgm:spPr/>
      <dgm:t>
        <a:bodyPr/>
        <a:lstStyle/>
        <a:p>
          <a:r>
            <a:rPr lang="pt-BR" sz="800" dirty="0"/>
            <a:t>6. E o Espírito do Senhor se apoderará de ti, e profetizarás com eles, e tornar-te-ás um outro homem.</a:t>
          </a:r>
          <a:endParaRPr lang="pt-BR" sz="800" dirty="0"/>
        </a:p>
      </dgm:t>
    </dgm:pt>
    <dgm:pt modelId="{AA311122-F17D-4623-8E64-E58D742C2504}" type="parTrans" cxnId="{9B6A7B2B-A9DE-45CD-B384-49706E55FC22}">
      <dgm:prSet/>
      <dgm:spPr/>
      <dgm:t>
        <a:bodyPr/>
        <a:lstStyle/>
        <a:p>
          <a:endParaRPr lang="pt-BR"/>
        </a:p>
      </dgm:t>
    </dgm:pt>
    <dgm:pt modelId="{9CBE00E6-1E61-4261-A665-5DFF45B6ECE7}" type="sibTrans" cxnId="{9B6A7B2B-A9DE-45CD-B384-49706E55FC22}">
      <dgm:prSet/>
      <dgm:spPr/>
      <dgm:t>
        <a:bodyPr/>
        <a:lstStyle/>
        <a:p>
          <a:endParaRPr lang="pt-BR"/>
        </a:p>
      </dgm:t>
    </dgm:pt>
    <dgm:pt modelId="{DC426AC1-1FA2-4338-A906-08B7A6E2E7A5}">
      <dgm:prSet custT="1"/>
      <dgm:spPr/>
      <dgm:t>
        <a:bodyPr/>
        <a:lstStyle/>
        <a:p>
          <a:r>
            <a:rPr lang="pt-BR" sz="800" dirty="0"/>
            <a:t>7. E há de ser que, quando estes sinais te vierem, faze o que achar a tua mão, porque Deus é contigo.</a:t>
          </a:r>
          <a:endParaRPr lang="pt-BR" sz="800" dirty="0"/>
        </a:p>
      </dgm:t>
    </dgm:pt>
    <dgm:pt modelId="{15056446-6B65-440C-B7C1-69727A325031}" type="parTrans" cxnId="{72D8A4E6-9DCF-4027-98EF-5102AB6F3C82}">
      <dgm:prSet/>
      <dgm:spPr/>
      <dgm:t>
        <a:bodyPr/>
        <a:lstStyle/>
        <a:p>
          <a:endParaRPr lang="pt-BR"/>
        </a:p>
      </dgm:t>
    </dgm:pt>
    <dgm:pt modelId="{941296DB-1B3B-4DCF-814C-A6DDAE8ECB3B}" type="sibTrans" cxnId="{72D8A4E6-9DCF-4027-98EF-5102AB6F3C82}">
      <dgm:prSet/>
      <dgm:spPr/>
      <dgm:t>
        <a:bodyPr/>
        <a:lstStyle/>
        <a:p>
          <a:endParaRPr lang="pt-BR"/>
        </a:p>
      </dgm:t>
    </dgm:pt>
    <dgm:pt modelId="{4269124A-FE7B-4CE5-9988-4F1CCE8AEB46}">
      <dgm:prSet custT="1"/>
      <dgm:spPr/>
      <dgm:t>
        <a:bodyPr/>
        <a:lstStyle/>
        <a:p>
          <a:r>
            <a:rPr lang="pt-BR" sz="800" dirty="0"/>
            <a:t>8. Tu, porém, descerás antes de mim a </a:t>
          </a:r>
          <a:r>
            <a:rPr lang="pt-BR" sz="800" dirty="0" err="1"/>
            <a:t>Gilgal</a:t>
          </a:r>
          <a:r>
            <a:rPr lang="pt-BR" sz="800" dirty="0"/>
            <a:t>, e eis que eu descerei a ti, para sacrificar holocaustos, e para oferecer ofertas pacíficas; ali sete dias esperarás, até que eu venha a ti, e te declare o que hás de fazer.</a:t>
          </a:r>
          <a:endParaRPr lang="pt-BR" sz="800" dirty="0"/>
        </a:p>
      </dgm:t>
    </dgm:pt>
    <dgm:pt modelId="{20BE557A-3AEB-4A08-98A3-790F8F0F72B5}" type="parTrans" cxnId="{458D4C02-8BCC-4338-BF5E-2BE74E1D79F6}">
      <dgm:prSet/>
      <dgm:spPr/>
      <dgm:t>
        <a:bodyPr/>
        <a:lstStyle/>
        <a:p>
          <a:endParaRPr lang="pt-BR"/>
        </a:p>
      </dgm:t>
    </dgm:pt>
    <dgm:pt modelId="{BD7F9B7B-FD2B-458B-96EF-0FF073C8439D}" type="sibTrans" cxnId="{458D4C02-8BCC-4338-BF5E-2BE74E1D79F6}">
      <dgm:prSet/>
      <dgm:spPr/>
      <dgm:t>
        <a:bodyPr/>
        <a:lstStyle/>
        <a:p>
          <a:endParaRPr lang="pt-BR"/>
        </a:p>
      </dgm:t>
    </dgm:pt>
    <dgm:pt modelId="{EDA42E6D-201A-4F23-933B-6EC6BBD73B40}">
      <dgm:prSet custT="1"/>
      <dgm:spPr/>
      <dgm:t>
        <a:bodyPr/>
        <a:lstStyle/>
        <a:p>
          <a:r>
            <a:rPr lang="pt-BR" sz="800" dirty="0"/>
            <a:t>9. Sucedeu, pois, que, virando ele as costas para partir de Samuel, Deus lhe mudou o coração em outro; e todos aqueles sinais aconteceram naquele mesmo dia.</a:t>
          </a:r>
          <a:endParaRPr lang="pt-BR" sz="800" dirty="0"/>
        </a:p>
      </dgm:t>
    </dgm:pt>
    <dgm:pt modelId="{8253F096-B0FA-4FDB-9735-E2DA3CA02E32}" type="parTrans" cxnId="{BE75F892-B6B9-471C-B63F-845981AD88FD}">
      <dgm:prSet/>
      <dgm:spPr/>
      <dgm:t>
        <a:bodyPr/>
        <a:lstStyle/>
        <a:p>
          <a:endParaRPr lang="pt-BR"/>
        </a:p>
      </dgm:t>
    </dgm:pt>
    <dgm:pt modelId="{94949708-E3B4-488E-9BF2-3153488D4F04}" type="sibTrans" cxnId="{BE75F892-B6B9-471C-B63F-845981AD88FD}">
      <dgm:prSet/>
      <dgm:spPr/>
      <dgm:t>
        <a:bodyPr/>
        <a:lstStyle/>
        <a:p>
          <a:endParaRPr lang="pt-BR"/>
        </a:p>
      </dgm:t>
    </dgm:pt>
    <dgm:pt modelId="{80906A99-2AAA-4544-BA03-94CFC9A92BC0}">
      <dgm:prSet custT="1"/>
      <dgm:spPr/>
      <dgm:t>
        <a:bodyPr/>
        <a:lstStyle/>
        <a:p>
          <a:r>
            <a:rPr lang="pt-BR" sz="800" dirty="0"/>
            <a:t>10.E, chegando eles ao outeiro, eis que um grupo de profetas lhes saiu ao encontro; e o Espírito de Deus se apoderou dele, e profetizou no meio deles.</a:t>
          </a:r>
          <a:endParaRPr lang="pt-BR" sz="800" dirty="0"/>
        </a:p>
      </dgm:t>
    </dgm:pt>
    <dgm:pt modelId="{8A5880A4-1E4B-4918-8BA7-1894CDDC9DB6}" type="parTrans" cxnId="{44D32081-3803-4DD0-AEC5-0BAF1A656F65}">
      <dgm:prSet/>
      <dgm:spPr/>
      <dgm:t>
        <a:bodyPr/>
        <a:lstStyle/>
        <a:p>
          <a:endParaRPr lang="pt-BR"/>
        </a:p>
      </dgm:t>
    </dgm:pt>
    <dgm:pt modelId="{77C80068-B9F4-4268-A61C-BBE923F3CA18}" type="sibTrans" cxnId="{44D32081-3803-4DD0-AEC5-0BAF1A656F65}">
      <dgm:prSet/>
      <dgm:spPr/>
      <dgm:t>
        <a:bodyPr/>
        <a:lstStyle/>
        <a:p>
          <a:endParaRPr lang="pt-BR"/>
        </a:p>
      </dgm:t>
    </dgm:pt>
    <dgm:pt modelId="{BB215CD8-CA3E-4B89-88A7-EC6551583166}">
      <dgm:prSet custT="1"/>
      <dgm:spPr/>
      <dgm:t>
        <a:bodyPr/>
        <a:lstStyle/>
        <a:p>
          <a:r>
            <a:rPr lang="pt-BR" sz="800" dirty="0"/>
            <a:t>11. E aconteceu que, como todos os que antes o conheciam viram que ele profetizava com os profetas, então disse o povo, cada um ao seu companheiro: Que é o que sucedeu ao filho de Quis? Está também Saul entre os profetas?</a:t>
          </a:r>
          <a:endParaRPr lang="pt-BR" sz="800" dirty="0"/>
        </a:p>
      </dgm:t>
    </dgm:pt>
    <dgm:pt modelId="{7AC7BB17-6A3F-43D7-A06A-E80A0A0403BD}" type="parTrans" cxnId="{EF151B11-2F70-4DDC-A3A7-7FE50C1B1382}">
      <dgm:prSet/>
      <dgm:spPr/>
      <dgm:t>
        <a:bodyPr/>
        <a:lstStyle/>
        <a:p>
          <a:endParaRPr lang="pt-BR"/>
        </a:p>
      </dgm:t>
    </dgm:pt>
    <dgm:pt modelId="{62900635-B558-474B-B00B-CD73F688AAF8}" type="sibTrans" cxnId="{EF151B11-2F70-4DDC-A3A7-7FE50C1B1382}">
      <dgm:prSet/>
      <dgm:spPr/>
      <dgm:t>
        <a:bodyPr/>
        <a:lstStyle/>
        <a:p>
          <a:endParaRPr lang="pt-BR"/>
        </a:p>
      </dgm:t>
    </dgm:pt>
    <dgm:pt modelId="{0558A29C-87D7-4444-8D64-36E665102B09}">
      <dgm:prSet custT="1"/>
      <dgm:spPr/>
      <dgm:t>
        <a:bodyPr/>
        <a:lstStyle/>
        <a:p>
          <a:r>
            <a:rPr lang="pt-BR" sz="800" dirty="0"/>
            <a:t>12. Então um homem dali respondeu, e disse: Pois quem é o pai deles? Pelo que se tornou em provérbio: Está Saul também entre os profetas?</a:t>
          </a:r>
          <a:endParaRPr lang="pt-BR" sz="800" dirty="0"/>
        </a:p>
      </dgm:t>
    </dgm:pt>
    <dgm:pt modelId="{19EC20D3-F56C-413D-89AD-760B3BA0953B}" type="parTrans" cxnId="{61B50CE1-E941-452E-AB7E-3B9585C0C260}">
      <dgm:prSet/>
      <dgm:spPr/>
      <dgm:t>
        <a:bodyPr/>
        <a:lstStyle/>
        <a:p>
          <a:endParaRPr lang="pt-BR"/>
        </a:p>
      </dgm:t>
    </dgm:pt>
    <dgm:pt modelId="{B7401578-3B51-42E5-B84C-97288D79C003}" type="sibTrans" cxnId="{61B50CE1-E941-452E-AB7E-3B9585C0C260}">
      <dgm:prSet/>
      <dgm:spPr/>
      <dgm:t>
        <a:bodyPr/>
        <a:lstStyle/>
        <a:p>
          <a:endParaRPr lang="pt-BR"/>
        </a:p>
      </dgm:t>
    </dgm:pt>
    <dgm:pt modelId="{D1F56B7C-EBC9-43C1-B1FA-41A5C11CC2BF}">
      <dgm:prSet custT="1"/>
      <dgm:spPr/>
      <dgm:t>
        <a:bodyPr/>
        <a:lstStyle/>
        <a:p>
          <a:r>
            <a:rPr lang="pt-BR" sz="800"/>
            <a:t>13. E, acabando de profetizar, foi ao alto.</a:t>
          </a:r>
          <a:endParaRPr lang="pt-BR" sz="800"/>
        </a:p>
      </dgm:t>
    </dgm:pt>
    <dgm:pt modelId="{180FCAFE-F6E6-46EA-8AA7-A787676F9D47}" type="parTrans" cxnId="{7633B4B2-0E90-45AD-B537-7BD1D3ADFF7F}">
      <dgm:prSet/>
      <dgm:spPr/>
      <dgm:t>
        <a:bodyPr/>
        <a:lstStyle/>
        <a:p>
          <a:endParaRPr lang="pt-BR"/>
        </a:p>
      </dgm:t>
    </dgm:pt>
    <dgm:pt modelId="{FEFC8ACA-3656-4331-81E7-61E6D5C2C547}" type="sibTrans" cxnId="{7633B4B2-0E90-45AD-B537-7BD1D3ADFF7F}">
      <dgm:prSet/>
      <dgm:spPr/>
      <dgm:t>
        <a:bodyPr/>
        <a:lstStyle/>
        <a:p>
          <a:endParaRPr lang="pt-BR"/>
        </a:p>
      </dgm:t>
    </dgm:pt>
    <dgm:pt modelId="{15DDD8FB-F198-42EE-9EB0-8796973F6A5F}">
      <dgm:prSet custT="1"/>
      <dgm:spPr/>
      <dgm:t>
        <a:bodyPr/>
        <a:lstStyle/>
        <a:p>
          <a:r>
            <a:rPr lang="pt-BR" sz="800" dirty="0"/>
            <a:t>14. E disse-lhe o tio de Saul, a ele e ao seu moço: Aonde fostes? E disse ele: A buscar as jumentas, e, vendo que não apareciam, fomos a Samuel.</a:t>
          </a:r>
          <a:endParaRPr lang="pt-BR" sz="800" dirty="0"/>
        </a:p>
      </dgm:t>
    </dgm:pt>
    <dgm:pt modelId="{64B3CF97-4CCA-4535-9EA0-B389D695641D}" type="parTrans" cxnId="{71A02AC6-AE44-4309-AF6F-3E45CD749963}">
      <dgm:prSet/>
      <dgm:spPr/>
      <dgm:t>
        <a:bodyPr/>
        <a:lstStyle/>
        <a:p>
          <a:endParaRPr lang="pt-BR"/>
        </a:p>
      </dgm:t>
    </dgm:pt>
    <dgm:pt modelId="{26239EA4-6140-433E-BC83-441ED5E61B85}" type="sibTrans" cxnId="{71A02AC6-AE44-4309-AF6F-3E45CD749963}">
      <dgm:prSet/>
      <dgm:spPr/>
      <dgm:t>
        <a:bodyPr/>
        <a:lstStyle/>
        <a:p>
          <a:endParaRPr lang="pt-BR"/>
        </a:p>
      </dgm:t>
    </dgm:pt>
    <dgm:pt modelId="{B25EECC4-A605-4375-9A29-444D14E8D118}">
      <dgm:prSet custT="1"/>
      <dgm:spPr/>
      <dgm:t>
        <a:bodyPr/>
        <a:lstStyle/>
        <a:p>
          <a:r>
            <a:rPr lang="pt-BR" sz="800" dirty="0"/>
            <a:t>15. Então disse o tio de Saul: Declara-me, peço-te, o que vos disse Samuel?</a:t>
          </a:r>
          <a:endParaRPr lang="pt-BR" sz="800" dirty="0"/>
        </a:p>
      </dgm:t>
    </dgm:pt>
    <dgm:pt modelId="{17551660-6BB0-4C8A-BD10-CB775F560B72}" type="parTrans" cxnId="{4FBEF3C8-31FA-4646-B04C-910B24BA6967}">
      <dgm:prSet/>
      <dgm:spPr/>
      <dgm:t>
        <a:bodyPr/>
        <a:lstStyle/>
        <a:p>
          <a:endParaRPr lang="pt-BR"/>
        </a:p>
      </dgm:t>
    </dgm:pt>
    <dgm:pt modelId="{9AB37900-DD53-4D4E-AE14-8AC667DB3710}" type="sibTrans" cxnId="{4FBEF3C8-31FA-4646-B04C-910B24BA6967}">
      <dgm:prSet/>
      <dgm:spPr/>
      <dgm:t>
        <a:bodyPr/>
        <a:lstStyle/>
        <a:p>
          <a:endParaRPr lang="pt-BR"/>
        </a:p>
      </dgm:t>
    </dgm:pt>
    <dgm:pt modelId="{F1B4CB5D-283F-4532-9113-B8638BCFD4DB}">
      <dgm:prSet custT="1"/>
      <dgm:spPr/>
      <dgm:t>
        <a:bodyPr/>
        <a:lstStyle/>
        <a:p>
          <a:r>
            <a:rPr lang="pt-BR" sz="800" dirty="0"/>
            <a:t>16. E disse Saul a seu tio: Declarou-nos, na verdade, que as jumentas foram encontradas. Porém o negócio do reino, de que Samuel falara, não lhe declarou.</a:t>
          </a:r>
          <a:endParaRPr lang="pt-BR" sz="800" dirty="0"/>
        </a:p>
      </dgm:t>
    </dgm:pt>
    <dgm:pt modelId="{DF611E51-F0B7-4447-B6FA-4FE5A2CEAD51}" type="parTrans" cxnId="{68E6D12C-0E05-4262-B0C2-A659150BBE4B}">
      <dgm:prSet/>
      <dgm:spPr/>
      <dgm:t>
        <a:bodyPr/>
        <a:lstStyle/>
        <a:p>
          <a:endParaRPr lang="pt-BR"/>
        </a:p>
      </dgm:t>
    </dgm:pt>
    <dgm:pt modelId="{E4B5B39B-0E88-40C1-9031-1376F2DC1747}" type="sibTrans" cxnId="{68E6D12C-0E05-4262-B0C2-A659150BBE4B}">
      <dgm:prSet/>
      <dgm:spPr/>
      <dgm:t>
        <a:bodyPr/>
        <a:lstStyle/>
        <a:p>
          <a:endParaRPr lang="pt-BR"/>
        </a:p>
      </dgm:t>
    </dgm:pt>
    <dgm:pt modelId="{054E4CCC-A680-4AD2-AC60-2A6F423F81B0}">
      <dgm:prSet custT="1"/>
      <dgm:spPr/>
      <dgm:t>
        <a:bodyPr/>
        <a:lstStyle/>
        <a:p>
          <a:r>
            <a:rPr lang="pt-BR" sz="1100" b="1" dirty="0" smtClean="0">
              <a:latin typeface="Arial" pitchFamily="34" charset="0"/>
              <a:cs typeface="Arial" pitchFamily="34" charset="0"/>
            </a:rPr>
            <a:t>I </a:t>
          </a:r>
          <a:r>
            <a:rPr lang="pt-BR" sz="1100" b="1" dirty="0" err="1" smtClean="0">
              <a:latin typeface="Arial" pitchFamily="34" charset="0"/>
              <a:cs typeface="Arial" pitchFamily="34" charset="0"/>
            </a:rPr>
            <a:t>Sm</a:t>
          </a:r>
          <a:r>
            <a:rPr lang="pt-BR" sz="1100" b="1" dirty="0" smtClean="0">
              <a:latin typeface="Arial" pitchFamily="34" charset="0"/>
              <a:cs typeface="Arial" pitchFamily="34" charset="0"/>
            </a:rPr>
            <a:t> 10 1- 16</a:t>
          </a:r>
          <a:endParaRPr lang="pt-BR" sz="1100" b="1" dirty="0">
            <a:latin typeface="Arial" pitchFamily="34" charset="0"/>
            <a:cs typeface="Arial" pitchFamily="34" charset="0"/>
          </a:endParaRPr>
        </a:p>
      </dgm:t>
    </dgm:pt>
    <dgm:pt modelId="{ED71EFAD-899E-49EF-94FD-92A07DAE70C7}" type="parTrans" cxnId="{ADB4CD4C-5F37-42D4-9EEB-645B151508E1}">
      <dgm:prSet/>
      <dgm:spPr/>
      <dgm:t>
        <a:bodyPr/>
        <a:lstStyle/>
        <a:p>
          <a:endParaRPr lang="pt-BR"/>
        </a:p>
      </dgm:t>
    </dgm:pt>
    <dgm:pt modelId="{C3AAFF99-5269-4109-BD09-C6196A7B2FAB}" type="sibTrans" cxnId="{ADB4CD4C-5F37-42D4-9EEB-645B151508E1}">
      <dgm:prSet/>
      <dgm:spPr/>
      <dgm:t>
        <a:bodyPr/>
        <a:lstStyle/>
        <a:p>
          <a:endParaRPr lang="pt-BR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451FB853-F3FB-48C3-93B7-457760B41C52}" type="pres">
      <dgm:prSet presAssocID="{054E4CCC-A680-4AD2-AC60-2A6F423F81B0}" presName="thickLine" presStyleLbl="alignNode1" presStyleIdx="0" presStyleCnt="17"/>
      <dgm:spPr/>
    </dgm:pt>
    <dgm:pt modelId="{EB0C7DD2-C16E-4C82-93CF-8333BFFE17E8}" type="pres">
      <dgm:prSet presAssocID="{054E4CCC-A680-4AD2-AC60-2A6F423F81B0}" presName="horz1" presStyleCnt="0"/>
      <dgm:spPr/>
    </dgm:pt>
    <dgm:pt modelId="{2CF0D82B-3F9B-4AFF-AD09-05AAB621912C}" type="pres">
      <dgm:prSet presAssocID="{054E4CCC-A680-4AD2-AC60-2A6F423F81B0}" presName="tx1" presStyleLbl="revTx" presStyleIdx="0" presStyleCnt="17"/>
      <dgm:spPr/>
    </dgm:pt>
    <dgm:pt modelId="{3EBC3D93-5401-4242-B383-507C474EC356}" type="pres">
      <dgm:prSet presAssocID="{054E4CCC-A680-4AD2-AC60-2A6F423F81B0}" presName="vert1" presStyleCnt="0"/>
      <dgm:spPr/>
    </dgm:pt>
    <dgm:pt modelId="{EAD0CEE0-FF07-4B2F-9D8C-A30940C9294E}" type="pres">
      <dgm:prSet presAssocID="{38F8DA5A-6E99-453D-8B0B-FFB05CFD3EE1}" presName="thickLine" presStyleLbl="alignNode1" presStyleIdx="1" presStyleCnt="17"/>
      <dgm:spPr/>
    </dgm:pt>
    <dgm:pt modelId="{B86325F3-31CC-4DC1-BD20-C0308924917D}" type="pres">
      <dgm:prSet presAssocID="{38F8DA5A-6E99-453D-8B0B-FFB05CFD3EE1}" presName="horz1" presStyleCnt="0"/>
      <dgm:spPr/>
    </dgm:pt>
    <dgm:pt modelId="{3CD57AEE-ABC9-437C-B9CF-D74A800CDBCD}" type="pres">
      <dgm:prSet presAssocID="{38F8DA5A-6E99-453D-8B0B-FFB05CFD3EE1}" presName="tx1" presStyleLbl="revTx" presStyleIdx="1" presStyleCnt="17"/>
      <dgm:spPr/>
    </dgm:pt>
    <dgm:pt modelId="{CFE639C9-97AB-493A-A9EB-0CCBB0AD66A8}" type="pres">
      <dgm:prSet presAssocID="{38F8DA5A-6E99-453D-8B0B-FFB05CFD3EE1}" presName="vert1" presStyleCnt="0"/>
      <dgm:spPr/>
    </dgm:pt>
    <dgm:pt modelId="{4C4301BA-BF2E-47D1-B6B2-D420FCD6B390}" type="pres">
      <dgm:prSet presAssocID="{996BBF06-92ED-4D3E-849F-5D1A8CC40D61}" presName="thickLine" presStyleLbl="alignNode1" presStyleIdx="2" presStyleCnt="17"/>
      <dgm:spPr/>
    </dgm:pt>
    <dgm:pt modelId="{A1D67375-EC8B-4B6D-A316-4E21AEA879DC}" type="pres">
      <dgm:prSet presAssocID="{996BBF06-92ED-4D3E-849F-5D1A8CC40D61}" presName="horz1" presStyleCnt="0"/>
      <dgm:spPr/>
    </dgm:pt>
    <dgm:pt modelId="{04091502-B439-442B-9B49-A3279C0640B5}" type="pres">
      <dgm:prSet presAssocID="{996BBF06-92ED-4D3E-849F-5D1A8CC40D61}" presName="tx1" presStyleLbl="revTx" presStyleIdx="2" presStyleCnt="17" custScaleY="164131"/>
      <dgm:spPr/>
    </dgm:pt>
    <dgm:pt modelId="{6B1049CB-BC3A-4A8B-B6CC-25FA5B16A72F}" type="pres">
      <dgm:prSet presAssocID="{996BBF06-92ED-4D3E-849F-5D1A8CC40D61}" presName="vert1" presStyleCnt="0"/>
      <dgm:spPr/>
    </dgm:pt>
    <dgm:pt modelId="{37C10B42-7678-4466-8684-55BBC20167BC}" type="pres">
      <dgm:prSet presAssocID="{DC764D1C-0FBE-4C58-BEDF-F53A3F6545EA}" presName="thickLine" presStyleLbl="alignNode1" presStyleIdx="3" presStyleCnt="17"/>
      <dgm:spPr/>
    </dgm:pt>
    <dgm:pt modelId="{10610F37-203E-4ABF-9D9D-45934CB704A8}" type="pres">
      <dgm:prSet presAssocID="{DC764D1C-0FBE-4C58-BEDF-F53A3F6545EA}" presName="horz1" presStyleCnt="0"/>
      <dgm:spPr/>
    </dgm:pt>
    <dgm:pt modelId="{671B20C5-60D4-4C1F-B512-354BE95E161D}" type="pres">
      <dgm:prSet presAssocID="{DC764D1C-0FBE-4C58-BEDF-F53A3F6545EA}" presName="tx1" presStyleLbl="revTx" presStyleIdx="3" presStyleCnt="17" custScaleY="173509" custLinFactNeighborX="565" custLinFactNeighborY="14139"/>
      <dgm:spPr/>
    </dgm:pt>
    <dgm:pt modelId="{D3AF30B6-17ED-4B0B-B275-C608C31156C0}" type="pres">
      <dgm:prSet presAssocID="{DC764D1C-0FBE-4C58-BEDF-F53A3F6545EA}" presName="vert1" presStyleCnt="0"/>
      <dgm:spPr/>
    </dgm:pt>
    <dgm:pt modelId="{958390A3-9C47-4BD2-81F9-4A6D64C283EE}" type="pres">
      <dgm:prSet presAssocID="{B8E97BD0-C64A-44CC-A18F-0334FB22F853}" presName="thickLine" presStyleLbl="alignNode1" presStyleIdx="4" presStyleCnt="17"/>
      <dgm:spPr/>
    </dgm:pt>
    <dgm:pt modelId="{87D581D5-2CB2-4E6E-AEDD-B3348E2E55EE}" type="pres">
      <dgm:prSet presAssocID="{B8E97BD0-C64A-44CC-A18F-0334FB22F853}" presName="horz1" presStyleCnt="0"/>
      <dgm:spPr/>
    </dgm:pt>
    <dgm:pt modelId="{5FD5FF25-5CE6-460D-A5AF-D5A6B2362A74}" type="pres">
      <dgm:prSet presAssocID="{B8E97BD0-C64A-44CC-A18F-0334FB22F853}" presName="tx1" presStyleLbl="revTx" presStyleIdx="4" presStyleCnt="17" custLinFactNeighborX="-753" custLinFactNeighborY="22386"/>
      <dgm:spPr/>
    </dgm:pt>
    <dgm:pt modelId="{AE18A6E6-5038-4953-908F-3E6BA36FC274}" type="pres">
      <dgm:prSet presAssocID="{B8E97BD0-C64A-44CC-A18F-0334FB22F853}" presName="vert1" presStyleCnt="0"/>
      <dgm:spPr/>
    </dgm:pt>
    <dgm:pt modelId="{4C75EAFF-5517-4961-8C55-9AC01BD6BD3F}" type="pres">
      <dgm:prSet presAssocID="{6FA6EAE5-039C-4048-A4BD-4B1A19EF8F17}" presName="thickLine" presStyleLbl="alignNode1" presStyleIdx="5" presStyleCnt="17"/>
      <dgm:spPr/>
    </dgm:pt>
    <dgm:pt modelId="{F8F442C1-F6E0-45CF-9327-C5AED09A29C4}" type="pres">
      <dgm:prSet presAssocID="{6FA6EAE5-039C-4048-A4BD-4B1A19EF8F17}" presName="horz1" presStyleCnt="0"/>
      <dgm:spPr/>
    </dgm:pt>
    <dgm:pt modelId="{EAC1D82F-ABD2-4550-BF2A-4DB75D4BCB15}" type="pres">
      <dgm:prSet presAssocID="{6FA6EAE5-039C-4048-A4BD-4B1A19EF8F17}" presName="tx1" presStyleLbl="revTx" presStyleIdx="5" presStyleCnt="17"/>
      <dgm:spPr/>
    </dgm:pt>
    <dgm:pt modelId="{52E89225-320F-4416-A6BC-F11390BA2FE9}" type="pres">
      <dgm:prSet presAssocID="{6FA6EAE5-039C-4048-A4BD-4B1A19EF8F17}" presName="vert1" presStyleCnt="0"/>
      <dgm:spPr/>
    </dgm:pt>
    <dgm:pt modelId="{62DCE735-C77B-4FA1-8DF4-7C30978EC407}" type="pres">
      <dgm:prSet presAssocID="{5FDB1B53-856A-4B6E-BDFD-E92A6557256B}" presName="thickLine" presStyleLbl="alignNode1" presStyleIdx="6" presStyleCnt="17"/>
      <dgm:spPr/>
    </dgm:pt>
    <dgm:pt modelId="{BC6FFDAB-18BF-4C42-829E-3B1F2D056765}" type="pres">
      <dgm:prSet presAssocID="{5FDB1B53-856A-4B6E-BDFD-E92A6557256B}" presName="horz1" presStyleCnt="0"/>
      <dgm:spPr/>
    </dgm:pt>
    <dgm:pt modelId="{5B598B5A-76F9-426A-9BFF-A1DC6C709343}" type="pres">
      <dgm:prSet presAssocID="{5FDB1B53-856A-4B6E-BDFD-E92A6557256B}" presName="tx1" presStyleLbl="revTx" presStyleIdx="6" presStyleCnt="17"/>
      <dgm:spPr/>
    </dgm:pt>
    <dgm:pt modelId="{E7F2248A-C2A9-4286-A519-FC7DDE341521}" type="pres">
      <dgm:prSet presAssocID="{5FDB1B53-856A-4B6E-BDFD-E92A6557256B}" presName="vert1" presStyleCnt="0"/>
      <dgm:spPr/>
    </dgm:pt>
    <dgm:pt modelId="{E9FDFE58-392B-4BAB-A3D8-027B1D50E967}" type="pres">
      <dgm:prSet presAssocID="{DC426AC1-1FA2-4338-A906-08B7A6E2E7A5}" presName="thickLine" presStyleLbl="alignNode1" presStyleIdx="7" presStyleCnt="17"/>
      <dgm:spPr/>
    </dgm:pt>
    <dgm:pt modelId="{7F7F447E-5855-4719-8CF9-8C0020CBCEE2}" type="pres">
      <dgm:prSet presAssocID="{DC426AC1-1FA2-4338-A906-08B7A6E2E7A5}" presName="horz1" presStyleCnt="0"/>
      <dgm:spPr/>
    </dgm:pt>
    <dgm:pt modelId="{61A7E2EC-CDAC-4A46-B48F-0DDB83D5E955}" type="pres">
      <dgm:prSet presAssocID="{DC426AC1-1FA2-4338-A906-08B7A6E2E7A5}" presName="tx1" presStyleLbl="revTx" presStyleIdx="7" presStyleCnt="17"/>
      <dgm:spPr/>
    </dgm:pt>
    <dgm:pt modelId="{0700F111-999C-4686-BAC6-ADCFC02A239F}" type="pres">
      <dgm:prSet presAssocID="{DC426AC1-1FA2-4338-A906-08B7A6E2E7A5}" presName="vert1" presStyleCnt="0"/>
      <dgm:spPr/>
    </dgm:pt>
    <dgm:pt modelId="{9B680D32-D180-4CC5-9655-22D1EEBFC012}" type="pres">
      <dgm:prSet presAssocID="{4269124A-FE7B-4CE5-9988-4F1CCE8AEB46}" presName="thickLine" presStyleLbl="alignNode1" presStyleIdx="8" presStyleCnt="17"/>
      <dgm:spPr/>
    </dgm:pt>
    <dgm:pt modelId="{29D5CBD9-F487-44AD-B82A-9E00056F60BE}" type="pres">
      <dgm:prSet presAssocID="{4269124A-FE7B-4CE5-9988-4F1CCE8AEB46}" presName="horz1" presStyleCnt="0"/>
      <dgm:spPr/>
    </dgm:pt>
    <dgm:pt modelId="{15CA64B9-4BBE-4A48-9EAD-4E840220F9CB}" type="pres">
      <dgm:prSet presAssocID="{4269124A-FE7B-4CE5-9988-4F1CCE8AEB46}" presName="tx1" presStyleLbl="revTx" presStyleIdx="8" presStyleCnt="17"/>
      <dgm:spPr/>
    </dgm:pt>
    <dgm:pt modelId="{570B51AE-029B-4098-8694-C50DDF2EB6F3}" type="pres">
      <dgm:prSet presAssocID="{4269124A-FE7B-4CE5-9988-4F1CCE8AEB46}" presName="vert1" presStyleCnt="0"/>
      <dgm:spPr/>
    </dgm:pt>
    <dgm:pt modelId="{E9225CEF-5D61-47A0-AE3D-A3C8F87EC053}" type="pres">
      <dgm:prSet presAssocID="{EDA42E6D-201A-4F23-933B-6EC6BBD73B40}" presName="thickLine" presStyleLbl="alignNode1" presStyleIdx="9" presStyleCnt="17"/>
      <dgm:spPr/>
    </dgm:pt>
    <dgm:pt modelId="{600CE22E-576A-4C51-A2CC-784C30E8008E}" type="pres">
      <dgm:prSet presAssocID="{EDA42E6D-201A-4F23-933B-6EC6BBD73B40}" presName="horz1" presStyleCnt="0"/>
      <dgm:spPr/>
    </dgm:pt>
    <dgm:pt modelId="{A40FE4B4-8A1E-48BF-89B8-5D367305F61D}" type="pres">
      <dgm:prSet presAssocID="{EDA42E6D-201A-4F23-933B-6EC6BBD73B40}" presName="tx1" presStyleLbl="revTx" presStyleIdx="9" presStyleCnt="17"/>
      <dgm:spPr/>
    </dgm:pt>
    <dgm:pt modelId="{5DD9BA24-9815-4552-9B05-3FF8EDBA3AE9}" type="pres">
      <dgm:prSet presAssocID="{EDA42E6D-201A-4F23-933B-6EC6BBD73B40}" presName="vert1" presStyleCnt="0"/>
      <dgm:spPr/>
    </dgm:pt>
    <dgm:pt modelId="{6AC731EE-FDBB-47C6-880E-211206800BD8}" type="pres">
      <dgm:prSet presAssocID="{80906A99-2AAA-4544-BA03-94CFC9A92BC0}" presName="thickLine" presStyleLbl="alignNode1" presStyleIdx="10" presStyleCnt="17"/>
      <dgm:spPr/>
    </dgm:pt>
    <dgm:pt modelId="{9A929F1A-073E-4324-92AF-A008F5C9518C}" type="pres">
      <dgm:prSet presAssocID="{80906A99-2AAA-4544-BA03-94CFC9A92BC0}" presName="horz1" presStyleCnt="0"/>
      <dgm:spPr/>
    </dgm:pt>
    <dgm:pt modelId="{C0F68508-C02C-4514-A027-B5D65D3563A6}" type="pres">
      <dgm:prSet presAssocID="{80906A99-2AAA-4544-BA03-94CFC9A92BC0}" presName="tx1" presStyleLbl="revTx" presStyleIdx="10" presStyleCnt="17"/>
      <dgm:spPr/>
    </dgm:pt>
    <dgm:pt modelId="{9BAA11B1-2F07-4D7A-B7CD-E62034284C54}" type="pres">
      <dgm:prSet presAssocID="{80906A99-2AAA-4544-BA03-94CFC9A92BC0}" presName="vert1" presStyleCnt="0"/>
      <dgm:spPr/>
    </dgm:pt>
    <dgm:pt modelId="{2E37743A-85D9-4998-8288-AF9E32AE087E}" type="pres">
      <dgm:prSet presAssocID="{BB215CD8-CA3E-4B89-88A7-EC6551583166}" presName="thickLine" presStyleLbl="alignNode1" presStyleIdx="11" presStyleCnt="17"/>
      <dgm:spPr/>
    </dgm:pt>
    <dgm:pt modelId="{EB055854-D20A-4632-B742-6FA508BF4459}" type="pres">
      <dgm:prSet presAssocID="{BB215CD8-CA3E-4B89-88A7-EC6551583166}" presName="horz1" presStyleCnt="0"/>
      <dgm:spPr/>
    </dgm:pt>
    <dgm:pt modelId="{45A4AD8D-57AC-47B1-ADAF-3DEF345F6814}" type="pres">
      <dgm:prSet presAssocID="{BB215CD8-CA3E-4B89-88A7-EC6551583166}" presName="tx1" presStyleLbl="revTx" presStyleIdx="11" presStyleCnt="17"/>
      <dgm:spPr/>
    </dgm:pt>
    <dgm:pt modelId="{E0A68BCA-4995-44AB-9B55-495D59CBEC30}" type="pres">
      <dgm:prSet presAssocID="{BB215CD8-CA3E-4B89-88A7-EC6551583166}" presName="vert1" presStyleCnt="0"/>
      <dgm:spPr/>
    </dgm:pt>
    <dgm:pt modelId="{60341751-E823-40AA-AD51-24A087169269}" type="pres">
      <dgm:prSet presAssocID="{0558A29C-87D7-4444-8D64-36E665102B09}" presName="thickLine" presStyleLbl="alignNode1" presStyleIdx="12" presStyleCnt="17"/>
      <dgm:spPr/>
    </dgm:pt>
    <dgm:pt modelId="{F6588F67-68A6-4738-AD2B-4EB68D7908CF}" type="pres">
      <dgm:prSet presAssocID="{0558A29C-87D7-4444-8D64-36E665102B09}" presName="horz1" presStyleCnt="0"/>
      <dgm:spPr/>
    </dgm:pt>
    <dgm:pt modelId="{D36D7E5A-0319-40F5-BAFD-0489F0F2D130}" type="pres">
      <dgm:prSet presAssocID="{0558A29C-87D7-4444-8D64-36E665102B09}" presName="tx1" presStyleLbl="revTx" presStyleIdx="12" presStyleCnt="17"/>
      <dgm:spPr/>
    </dgm:pt>
    <dgm:pt modelId="{58D7234F-2480-4725-B698-6E2DEF385D85}" type="pres">
      <dgm:prSet presAssocID="{0558A29C-87D7-4444-8D64-36E665102B09}" presName="vert1" presStyleCnt="0"/>
      <dgm:spPr/>
    </dgm:pt>
    <dgm:pt modelId="{972969BA-04DD-420D-BE12-7AF021BFAD0C}" type="pres">
      <dgm:prSet presAssocID="{D1F56B7C-EBC9-43C1-B1FA-41A5C11CC2BF}" presName="thickLine" presStyleLbl="alignNode1" presStyleIdx="13" presStyleCnt="17"/>
      <dgm:spPr/>
    </dgm:pt>
    <dgm:pt modelId="{0ED4F3E5-779F-4848-B115-671A7261EEE2}" type="pres">
      <dgm:prSet presAssocID="{D1F56B7C-EBC9-43C1-B1FA-41A5C11CC2BF}" presName="horz1" presStyleCnt="0"/>
      <dgm:spPr/>
    </dgm:pt>
    <dgm:pt modelId="{D53AAB11-0756-4EC3-B11D-65981473B88B}" type="pres">
      <dgm:prSet presAssocID="{D1F56B7C-EBC9-43C1-B1FA-41A5C11CC2BF}" presName="tx1" presStyleLbl="revTx" presStyleIdx="13" presStyleCnt="17"/>
      <dgm:spPr/>
    </dgm:pt>
    <dgm:pt modelId="{05A64337-47F1-4416-8C44-4CAD7D1EA306}" type="pres">
      <dgm:prSet presAssocID="{D1F56B7C-EBC9-43C1-B1FA-41A5C11CC2BF}" presName="vert1" presStyleCnt="0"/>
      <dgm:spPr/>
    </dgm:pt>
    <dgm:pt modelId="{FCDE522B-75E6-49CF-989F-8E1A560DB445}" type="pres">
      <dgm:prSet presAssocID="{15DDD8FB-F198-42EE-9EB0-8796973F6A5F}" presName="thickLine" presStyleLbl="alignNode1" presStyleIdx="14" presStyleCnt="17"/>
      <dgm:spPr/>
    </dgm:pt>
    <dgm:pt modelId="{64542428-B515-4EC0-BAB9-F3D82655CDFC}" type="pres">
      <dgm:prSet presAssocID="{15DDD8FB-F198-42EE-9EB0-8796973F6A5F}" presName="horz1" presStyleCnt="0"/>
      <dgm:spPr/>
    </dgm:pt>
    <dgm:pt modelId="{7FEAEC2C-CC75-4063-AD12-BD593C4FDD66}" type="pres">
      <dgm:prSet presAssocID="{15DDD8FB-F198-42EE-9EB0-8796973F6A5F}" presName="tx1" presStyleLbl="revTx" presStyleIdx="14" presStyleCnt="17"/>
      <dgm:spPr/>
    </dgm:pt>
    <dgm:pt modelId="{EDFE65AC-5A89-4085-8335-33F32E4A0F9D}" type="pres">
      <dgm:prSet presAssocID="{15DDD8FB-F198-42EE-9EB0-8796973F6A5F}" presName="vert1" presStyleCnt="0"/>
      <dgm:spPr/>
    </dgm:pt>
    <dgm:pt modelId="{F428F6EF-858C-439D-A0D0-65BB4ADE750E}" type="pres">
      <dgm:prSet presAssocID="{B25EECC4-A605-4375-9A29-444D14E8D118}" presName="thickLine" presStyleLbl="alignNode1" presStyleIdx="15" presStyleCnt="17"/>
      <dgm:spPr/>
    </dgm:pt>
    <dgm:pt modelId="{E1FCB2C7-4B5D-41A2-98EA-B5D19DC237A7}" type="pres">
      <dgm:prSet presAssocID="{B25EECC4-A605-4375-9A29-444D14E8D118}" presName="horz1" presStyleCnt="0"/>
      <dgm:spPr/>
    </dgm:pt>
    <dgm:pt modelId="{5D9A6EDD-6F96-4ED2-8A63-25922EB00A8C}" type="pres">
      <dgm:prSet presAssocID="{B25EECC4-A605-4375-9A29-444D14E8D118}" presName="tx1" presStyleLbl="revTx" presStyleIdx="15" presStyleCnt="17"/>
      <dgm:spPr/>
    </dgm:pt>
    <dgm:pt modelId="{484DA6DF-FB63-49C7-A5CE-268926863648}" type="pres">
      <dgm:prSet presAssocID="{B25EECC4-A605-4375-9A29-444D14E8D118}" presName="vert1" presStyleCnt="0"/>
      <dgm:spPr/>
    </dgm:pt>
    <dgm:pt modelId="{01874BC1-2427-4539-A973-1EED2BFB64EE}" type="pres">
      <dgm:prSet presAssocID="{F1B4CB5D-283F-4532-9113-B8638BCFD4DB}" presName="thickLine" presStyleLbl="alignNode1" presStyleIdx="16" presStyleCnt="17"/>
      <dgm:spPr/>
    </dgm:pt>
    <dgm:pt modelId="{744FE688-1106-4A74-B981-FBDF601BB542}" type="pres">
      <dgm:prSet presAssocID="{F1B4CB5D-283F-4532-9113-B8638BCFD4DB}" presName="horz1" presStyleCnt="0"/>
      <dgm:spPr/>
    </dgm:pt>
    <dgm:pt modelId="{73A63232-EF19-43EB-8295-97D7314E9978}" type="pres">
      <dgm:prSet presAssocID="{F1B4CB5D-283F-4532-9113-B8638BCFD4DB}" presName="tx1" presStyleLbl="revTx" presStyleIdx="16" presStyleCnt="17"/>
      <dgm:spPr/>
    </dgm:pt>
    <dgm:pt modelId="{307995B2-0074-4586-8496-A01B2CE4217C}" type="pres">
      <dgm:prSet presAssocID="{F1B4CB5D-283F-4532-9113-B8638BCFD4DB}" presName="vert1" presStyleCnt="0"/>
      <dgm:spPr/>
    </dgm:pt>
  </dgm:ptLst>
  <dgm:cxnLst>
    <dgm:cxn modelId="{458D4C02-8BCC-4338-BF5E-2BE74E1D79F6}" srcId="{C743F0BE-0C7B-457F-BA40-0D586212DE21}" destId="{4269124A-FE7B-4CE5-9988-4F1CCE8AEB46}" srcOrd="8" destOrd="0" parTransId="{20BE557A-3AEB-4A08-98A3-790F8F0F72B5}" sibTransId="{BD7F9B7B-FD2B-458B-96EF-0FF073C8439D}"/>
    <dgm:cxn modelId="{C98EB00C-684A-407E-99FB-BF9B3E53E39A}" srcId="{C743F0BE-0C7B-457F-BA40-0D586212DE21}" destId="{B8E97BD0-C64A-44CC-A18F-0334FB22F853}" srcOrd="4" destOrd="0" parTransId="{0B92D7CF-75B8-4DAE-B8B7-1817F0547EC8}" sibTransId="{F94C16B2-D155-4F1A-8DEE-F3521CF876B0}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54C67862-7DB3-4C9B-B47B-4982981DCB6A}" type="presOf" srcId="{DC426AC1-1FA2-4338-A906-08B7A6E2E7A5}" destId="{61A7E2EC-CDAC-4A46-B48F-0DDB83D5E955}" srcOrd="0" destOrd="0" presId="urn:microsoft.com/office/officeart/2008/layout/LinedList"/>
    <dgm:cxn modelId="{B74727EE-A07A-4C57-B234-C6878B38478F}" type="presOf" srcId="{054E4CCC-A680-4AD2-AC60-2A6F423F81B0}" destId="{2CF0D82B-3F9B-4AFF-AD09-05AAB621912C}" srcOrd="0" destOrd="0" presId="urn:microsoft.com/office/officeart/2008/layout/LinedList"/>
    <dgm:cxn modelId="{EF151B11-2F70-4DDC-A3A7-7FE50C1B1382}" srcId="{C743F0BE-0C7B-457F-BA40-0D586212DE21}" destId="{BB215CD8-CA3E-4B89-88A7-EC6551583166}" srcOrd="11" destOrd="0" parTransId="{7AC7BB17-6A3F-43D7-A06A-E80A0A0403BD}" sibTransId="{62900635-B558-474B-B00B-CD73F688AAF8}"/>
    <dgm:cxn modelId="{7633B4B2-0E90-45AD-B537-7BD1D3ADFF7F}" srcId="{C743F0BE-0C7B-457F-BA40-0D586212DE21}" destId="{D1F56B7C-EBC9-43C1-B1FA-41A5C11CC2BF}" srcOrd="13" destOrd="0" parTransId="{180FCAFE-F6E6-46EA-8AA7-A787676F9D47}" sibTransId="{FEFC8ACA-3656-4331-81E7-61E6D5C2C547}"/>
    <dgm:cxn modelId="{A5C17481-D9B8-430E-A593-E1AC2873AE8D}" type="presOf" srcId="{BB215CD8-CA3E-4B89-88A7-EC6551583166}" destId="{45A4AD8D-57AC-47B1-ADAF-3DEF345F6814}" srcOrd="0" destOrd="0" presId="urn:microsoft.com/office/officeart/2008/layout/LinedList"/>
    <dgm:cxn modelId="{493A7F71-B63E-42F1-BE25-12C8DE744DA4}" type="presOf" srcId="{D1F56B7C-EBC9-43C1-B1FA-41A5C11CC2BF}" destId="{D53AAB11-0756-4EC3-B11D-65981473B88B}" srcOrd="0" destOrd="0" presId="urn:microsoft.com/office/officeart/2008/layout/LinedList"/>
    <dgm:cxn modelId="{4FBEF3C8-31FA-4646-B04C-910B24BA6967}" srcId="{C743F0BE-0C7B-457F-BA40-0D586212DE21}" destId="{B25EECC4-A605-4375-9A29-444D14E8D118}" srcOrd="15" destOrd="0" parTransId="{17551660-6BB0-4C8A-BD10-CB775F560B72}" sibTransId="{9AB37900-DD53-4D4E-AE14-8AC667DB3710}"/>
    <dgm:cxn modelId="{72D8A4E6-9DCF-4027-98EF-5102AB6F3C82}" srcId="{C743F0BE-0C7B-457F-BA40-0D586212DE21}" destId="{DC426AC1-1FA2-4338-A906-08B7A6E2E7A5}" srcOrd="7" destOrd="0" parTransId="{15056446-6B65-440C-B7C1-69727A325031}" sibTransId="{941296DB-1B3B-4DCF-814C-A6DDAE8ECB3B}"/>
    <dgm:cxn modelId="{71A02AC6-AE44-4309-AF6F-3E45CD749963}" srcId="{C743F0BE-0C7B-457F-BA40-0D586212DE21}" destId="{15DDD8FB-F198-42EE-9EB0-8796973F6A5F}" srcOrd="14" destOrd="0" parTransId="{64B3CF97-4CCA-4535-9EA0-B389D695641D}" sibTransId="{26239EA4-6140-433E-BC83-441ED5E61B85}"/>
    <dgm:cxn modelId="{9B6A7B2B-A9DE-45CD-B384-49706E55FC22}" srcId="{C743F0BE-0C7B-457F-BA40-0D586212DE21}" destId="{5FDB1B53-856A-4B6E-BDFD-E92A6557256B}" srcOrd="6" destOrd="0" parTransId="{AA311122-F17D-4623-8E64-E58D742C2504}" sibTransId="{9CBE00E6-1E61-4261-A665-5DFF45B6ECE7}"/>
    <dgm:cxn modelId="{ADB4CD4C-5F37-42D4-9EEB-645B151508E1}" srcId="{C743F0BE-0C7B-457F-BA40-0D586212DE21}" destId="{054E4CCC-A680-4AD2-AC60-2A6F423F81B0}" srcOrd="0" destOrd="0" parTransId="{ED71EFAD-899E-49EF-94FD-92A07DAE70C7}" sibTransId="{C3AAFF99-5269-4109-BD09-C6196A7B2FAB}"/>
    <dgm:cxn modelId="{68E6D12C-0E05-4262-B0C2-A659150BBE4B}" srcId="{C743F0BE-0C7B-457F-BA40-0D586212DE21}" destId="{F1B4CB5D-283F-4532-9113-B8638BCFD4DB}" srcOrd="16" destOrd="0" parTransId="{DF611E51-F0B7-4447-B6FA-4FE5A2CEAD51}" sibTransId="{E4B5B39B-0E88-40C1-9031-1376F2DC1747}"/>
    <dgm:cxn modelId="{44D32081-3803-4DD0-AEC5-0BAF1A656F65}" srcId="{C743F0BE-0C7B-457F-BA40-0D586212DE21}" destId="{80906A99-2AAA-4544-BA03-94CFC9A92BC0}" srcOrd="10" destOrd="0" parTransId="{8A5880A4-1E4B-4918-8BA7-1894CDDC9DB6}" sibTransId="{77C80068-B9F4-4268-A61C-BBE923F3CA18}"/>
    <dgm:cxn modelId="{7613970A-35A9-48A1-8DE3-4ED391354643}" type="presOf" srcId="{B25EECC4-A605-4375-9A29-444D14E8D118}" destId="{5D9A6EDD-6F96-4ED2-8A63-25922EB00A8C}" srcOrd="0" destOrd="0" presId="urn:microsoft.com/office/officeart/2008/layout/LinedList"/>
    <dgm:cxn modelId="{DC211F10-F325-442D-A208-25A2FD080942}" type="presOf" srcId="{80906A99-2AAA-4544-BA03-94CFC9A92BC0}" destId="{C0F68508-C02C-4514-A027-B5D65D3563A6}" srcOrd="0" destOrd="0" presId="urn:microsoft.com/office/officeart/2008/layout/LinedList"/>
    <dgm:cxn modelId="{7FE02A65-BD2E-4803-81DF-F6D9D048593E}" srcId="{C743F0BE-0C7B-457F-BA40-0D586212DE21}" destId="{DC764D1C-0FBE-4C58-BEDF-F53A3F6545EA}" srcOrd="3" destOrd="0" parTransId="{521914ED-C67B-432D-9E15-761244050126}" sibTransId="{D298071E-0376-4BB5-B385-F35149AC58DB}"/>
    <dgm:cxn modelId="{02878488-6D36-43DF-A589-4104454C086E}" type="presOf" srcId="{EDA42E6D-201A-4F23-933B-6EC6BBD73B40}" destId="{A40FE4B4-8A1E-48BF-89B8-5D367305F61D}" srcOrd="0" destOrd="0" presId="urn:microsoft.com/office/officeart/2008/layout/LinedList"/>
    <dgm:cxn modelId="{E0525939-F402-4270-8986-92E3738370A1}" type="presOf" srcId="{B8E97BD0-C64A-44CC-A18F-0334FB22F853}" destId="{5FD5FF25-5CE6-460D-A5AF-D5A6B2362A74}" srcOrd="0" destOrd="0" presId="urn:microsoft.com/office/officeart/2008/layout/LinedList"/>
    <dgm:cxn modelId="{AF7C3466-6C7C-407F-9028-3722BA185177}" type="presOf" srcId="{4269124A-FE7B-4CE5-9988-4F1CCE8AEB46}" destId="{15CA64B9-4BBE-4A48-9EAD-4E840220F9CB}" srcOrd="0" destOrd="0" presId="urn:microsoft.com/office/officeart/2008/layout/LinedList"/>
    <dgm:cxn modelId="{9D80CEB0-A63A-48F2-996A-FAFC6703CCE7}" type="presOf" srcId="{996BBF06-92ED-4D3E-849F-5D1A8CC40D61}" destId="{04091502-B439-442B-9B49-A3279C0640B5}" srcOrd="0" destOrd="0" presId="urn:microsoft.com/office/officeart/2008/layout/LinedList"/>
    <dgm:cxn modelId="{883F8EEF-1FDC-45C8-AF1A-73DF11B7D6FB}" srcId="{C743F0BE-0C7B-457F-BA40-0D586212DE21}" destId="{38F8DA5A-6E99-453D-8B0B-FFB05CFD3EE1}" srcOrd="1" destOrd="0" parTransId="{C791ECB2-8481-48DB-AE05-764E6DF4E13F}" sibTransId="{473C6B0C-E58F-4138-82B2-C5095E2BFA46}"/>
    <dgm:cxn modelId="{BE75F892-B6B9-471C-B63F-845981AD88FD}" srcId="{C743F0BE-0C7B-457F-BA40-0D586212DE21}" destId="{EDA42E6D-201A-4F23-933B-6EC6BBD73B40}" srcOrd="9" destOrd="0" parTransId="{8253F096-B0FA-4FDB-9735-E2DA3CA02E32}" sibTransId="{94949708-E3B4-488E-9BF2-3153488D4F04}"/>
    <dgm:cxn modelId="{B99CB4A8-5C54-441E-86EB-C419D9E16116}" srcId="{C743F0BE-0C7B-457F-BA40-0D586212DE21}" destId="{996BBF06-92ED-4D3E-849F-5D1A8CC40D61}" srcOrd="2" destOrd="0" parTransId="{E63DF488-8FCF-433C-BBD7-0136B3D14E2E}" sibTransId="{93167D3F-13BD-494E-B4C9-E91E30947780}"/>
    <dgm:cxn modelId="{40885806-8433-4D6C-9B6B-AB7435285D92}" type="presOf" srcId="{F1B4CB5D-283F-4532-9113-B8638BCFD4DB}" destId="{73A63232-EF19-43EB-8295-97D7314E9978}" srcOrd="0" destOrd="0" presId="urn:microsoft.com/office/officeart/2008/layout/LinedList"/>
    <dgm:cxn modelId="{A4C53CA3-5A47-476C-8000-D47FE3796A3A}" type="presOf" srcId="{DC764D1C-0FBE-4C58-BEDF-F53A3F6545EA}" destId="{671B20C5-60D4-4C1F-B512-354BE95E161D}" srcOrd="0" destOrd="0" presId="urn:microsoft.com/office/officeart/2008/layout/LinedList"/>
    <dgm:cxn modelId="{61B50CE1-E941-452E-AB7E-3B9585C0C260}" srcId="{C743F0BE-0C7B-457F-BA40-0D586212DE21}" destId="{0558A29C-87D7-4444-8D64-36E665102B09}" srcOrd="12" destOrd="0" parTransId="{19EC20D3-F56C-413D-89AD-760B3BA0953B}" sibTransId="{B7401578-3B51-42E5-B84C-97288D79C003}"/>
    <dgm:cxn modelId="{FC07B6EA-0A09-4AAF-8070-F3B74C9594D2}" type="presOf" srcId="{0558A29C-87D7-4444-8D64-36E665102B09}" destId="{D36D7E5A-0319-40F5-BAFD-0489F0F2D130}" srcOrd="0" destOrd="0" presId="urn:microsoft.com/office/officeart/2008/layout/LinedList"/>
    <dgm:cxn modelId="{D22840AB-733E-44C7-9356-2FAFA1C8162E}" type="presOf" srcId="{38F8DA5A-6E99-453D-8B0B-FFB05CFD3EE1}" destId="{3CD57AEE-ABC9-437C-B9CF-D74A800CDBCD}" srcOrd="0" destOrd="0" presId="urn:microsoft.com/office/officeart/2008/layout/LinedList"/>
    <dgm:cxn modelId="{CED9E044-F316-4B1E-85A4-40B8CBB6D0C4}" srcId="{C743F0BE-0C7B-457F-BA40-0D586212DE21}" destId="{6FA6EAE5-039C-4048-A4BD-4B1A19EF8F17}" srcOrd="5" destOrd="0" parTransId="{5788F00C-32E3-44F6-8474-F65F74AFC3EC}" sibTransId="{605434E8-437B-4B92-8AC2-92B889DDE21B}"/>
    <dgm:cxn modelId="{A230E7CC-0C57-4B62-AC7C-2D0E33AD8F4B}" type="presOf" srcId="{5FDB1B53-856A-4B6E-BDFD-E92A6557256B}" destId="{5B598B5A-76F9-426A-9BFF-A1DC6C709343}" srcOrd="0" destOrd="0" presId="urn:microsoft.com/office/officeart/2008/layout/LinedList"/>
    <dgm:cxn modelId="{2C5475D9-BADE-495B-B9DD-1DCA67715AC8}" type="presOf" srcId="{15DDD8FB-F198-42EE-9EB0-8796973F6A5F}" destId="{7FEAEC2C-CC75-4063-AD12-BD593C4FDD66}" srcOrd="0" destOrd="0" presId="urn:microsoft.com/office/officeart/2008/layout/LinedList"/>
    <dgm:cxn modelId="{CE9AF91F-8533-449F-B982-5F33AAC9659C}" type="presOf" srcId="{6FA6EAE5-039C-4048-A4BD-4B1A19EF8F17}" destId="{EAC1D82F-ABD2-4550-BF2A-4DB75D4BCB15}" srcOrd="0" destOrd="0" presId="urn:microsoft.com/office/officeart/2008/layout/LinedList"/>
    <dgm:cxn modelId="{40B9D93F-336F-48BC-BD5A-DAD8EE0F0766}" type="presParOf" srcId="{2CB6222E-48F1-490C-ADBA-B25F5090B21F}" destId="{451FB853-F3FB-48C3-93B7-457760B41C52}" srcOrd="0" destOrd="0" presId="urn:microsoft.com/office/officeart/2008/layout/LinedList"/>
    <dgm:cxn modelId="{E2CBD493-2DE6-4CAC-AD06-6DCE1A0784F2}" type="presParOf" srcId="{2CB6222E-48F1-490C-ADBA-B25F5090B21F}" destId="{EB0C7DD2-C16E-4C82-93CF-8333BFFE17E8}" srcOrd="1" destOrd="0" presId="urn:microsoft.com/office/officeart/2008/layout/LinedList"/>
    <dgm:cxn modelId="{D98F7DD7-1017-4029-B79C-192A51296725}" type="presParOf" srcId="{EB0C7DD2-C16E-4C82-93CF-8333BFFE17E8}" destId="{2CF0D82B-3F9B-4AFF-AD09-05AAB621912C}" srcOrd="0" destOrd="0" presId="urn:microsoft.com/office/officeart/2008/layout/LinedList"/>
    <dgm:cxn modelId="{B565839B-8B4D-475B-A6C5-90194993728E}" type="presParOf" srcId="{EB0C7DD2-C16E-4C82-93CF-8333BFFE17E8}" destId="{3EBC3D93-5401-4242-B383-507C474EC356}" srcOrd="1" destOrd="0" presId="urn:microsoft.com/office/officeart/2008/layout/LinedList"/>
    <dgm:cxn modelId="{F82947CB-CF6E-4D4A-9868-9E8A0F927FC1}" type="presParOf" srcId="{2CB6222E-48F1-490C-ADBA-B25F5090B21F}" destId="{EAD0CEE0-FF07-4B2F-9D8C-A30940C9294E}" srcOrd="2" destOrd="0" presId="urn:microsoft.com/office/officeart/2008/layout/LinedList"/>
    <dgm:cxn modelId="{68EDB023-18F3-4A86-A857-5AE627882174}" type="presParOf" srcId="{2CB6222E-48F1-490C-ADBA-B25F5090B21F}" destId="{B86325F3-31CC-4DC1-BD20-C0308924917D}" srcOrd="3" destOrd="0" presId="urn:microsoft.com/office/officeart/2008/layout/LinedList"/>
    <dgm:cxn modelId="{7D40D0B1-D873-42CE-A301-DE318EF2991C}" type="presParOf" srcId="{B86325F3-31CC-4DC1-BD20-C0308924917D}" destId="{3CD57AEE-ABC9-437C-B9CF-D74A800CDBCD}" srcOrd="0" destOrd="0" presId="urn:microsoft.com/office/officeart/2008/layout/LinedList"/>
    <dgm:cxn modelId="{7CA17ABB-6345-4B73-BB5C-A3B9BA1B9480}" type="presParOf" srcId="{B86325F3-31CC-4DC1-BD20-C0308924917D}" destId="{CFE639C9-97AB-493A-A9EB-0CCBB0AD66A8}" srcOrd="1" destOrd="0" presId="urn:microsoft.com/office/officeart/2008/layout/LinedList"/>
    <dgm:cxn modelId="{1C61F3F3-627B-41B7-BE7E-6EDCD07EC573}" type="presParOf" srcId="{2CB6222E-48F1-490C-ADBA-B25F5090B21F}" destId="{4C4301BA-BF2E-47D1-B6B2-D420FCD6B390}" srcOrd="4" destOrd="0" presId="urn:microsoft.com/office/officeart/2008/layout/LinedList"/>
    <dgm:cxn modelId="{DA5505DB-036D-4BC7-8E56-279753586D4A}" type="presParOf" srcId="{2CB6222E-48F1-490C-ADBA-B25F5090B21F}" destId="{A1D67375-EC8B-4B6D-A316-4E21AEA879DC}" srcOrd="5" destOrd="0" presId="urn:microsoft.com/office/officeart/2008/layout/LinedList"/>
    <dgm:cxn modelId="{3606E950-2D75-42A7-824E-6273A0F3CA6A}" type="presParOf" srcId="{A1D67375-EC8B-4B6D-A316-4E21AEA879DC}" destId="{04091502-B439-442B-9B49-A3279C0640B5}" srcOrd="0" destOrd="0" presId="urn:microsoft.com/office/officeart/2008/layout/LinedList"/>
    <dgm:cxn modelId="{EF795768-E611-49BC-AC40-CAA9B531CAD9}" type="presParOf" srcId="{A1D67375-EC8B-4B6D-A316-4E21AEA879DC}" destId="{6B1049CB-BC3A-4A8B-B6CC-25FA5B16A72F}" srcOrd="1" destOrd="0" presId="urn:microsoft.com/office/officeart/2008/layout/LinedList"/>
    <dgm:cxn modelId="{B57F9625-7874-4B0B-BE9C-B9F2AAF3230A}" type="presParOf" srcId="{2CB6222E-48F1-490C-ADBA-B25F5090B21F}" destId="{37C10B42-7678-4466-8684-55BBC20167BC}" srcOrd="6" destOrd="0" presId="urn:microsoft.com/office/officeart/2008/layout/LinedList"/>
    <dgm:cxn modelId="{1DC3838E-54F8-4460-A3D4-446AE9FDC01F}" type="presParOf" srcId="{2CB6222E-48F1-490C-ADBA-B25F5090B21F}" destId="{10610F37-203E-4ABF-9D9D-45934CB704A8}" srcOrd="7" destOrd="0" presId="urn:microsoft.com/office/officeart/2008/layout/LinedList"/>
    <dgm:cxn modelId="{504E92AD-386D-402E-BBBD-789FBD2311D3}" type="presParOf" srcId="{10610F37-203E-4ABF-9D9D-45934CB704A8}" destId="{671B20C5-60D4-4C1F-B512-354BE95E161D}" srcOrd="0" destOrd="0" presId="urn:microsoft.com/office/officeart/2008/layout/LinedList"/>
    <dgm:cxn modelId="{60FE86E5-24FC-4DEB-893E-BBD3EEDE0541}" type="presParOf" srcId="{10610F37-203E-4ABF-9D9D-45934CB704A8}" destId="{D3AF30B6-17ED-4B0B-B275-C608C31156C0}" srcOrd="1" destOrd="0" presId="urn:microsoft.com/office/officeart/2008/layout/LinedList"/>
    <dgm:cxn modelId="{D6D9D73F-B858-44E1-B220-1FB80E7D743A}" type="presParOf" srcId="{2CB6222E-48F1-490C-ADBA-B25F5090B21F}" destId="{958390A3-9C47-4BD2-81F9-4A6D64C283EE}" srcOrd="8" destOrd="0" presId="urn:microsoft.com/office/officeart/2008/layout/LinedList"/>
    <dgm:cxn modelId="{09633389-D84F-4BF8-A8A5-519ABFD40C8A}" type="presParOf" srcId="{2CB6222E-48F1-490C-ADBA-B25F5090B21F}" destId="{87D581D5-2CB2-4E6E-AEDD-B3348E2E55EE}" srcOrd="9" destOrd="0" presId="urn:microsoft.com/office/officeart/2008/layout/LinedList"/>
    <dgm:cxn modelId="{10008539-3A06-4BEC-8C6C-C23B2CB72D57}" type="presParOf" srcId="{87D581D5-2CB2-4E6E-AEDD-B3348E2E55EE}" destId="{5FD5FF25-5CE6-460D-A5AF-D5A6B2362A74}" srcOrd="0" destOrd="0" presId="urn:microsoft.com/office/officeart/2008/layout/LinedList"/>
    <dgm:cxn modelId="{07C898EB-5822-4D82-A231-A8D25B07A5D5}" type="presParOf" srcId="{87D581D5-2CB2-4E6E-AEDD-B3348E2E55EE}" destId="{AE18A6E6-5038-4953-908F-3E6BA36FC274}" srcOrd="1" destOrd="0" presId="urn:microsoft.com/office/officeart/2008/layout/LinedList"/>
    <dgm:cxn modelId="{95257DFE-CEB3-4515-8587-96AF54EB224E}" type="presParOf" srcId="{2CB6222E-48F1-490C-ADBA-B25F5090B21F}" destId="{4C75EAFF-5517-4961-8C55-9AC01BD6BD3F}" srcOrd="10" destOrd="0" presId="urn:microsoft.com/office/officeart/2008/layout/LinedList"/>
    <dgm:cxn modelId="{DBF17258-CB55-46A4-B493-7865959713FE}" type="presParOf" srcId="{2CB6222E-48F1-490C-ADBA-B25F5090B21F}" destId="{F8F442C1-F6E0-45CF-9327-C5AED09A29C4}" srcOrd="11" destOrd="0" presId="urn:microsoft.com/office/officeart/2008/layout/LinedList"/>
    <dgm:cxn modelId="{4117CCB9-96E0-49A1-B997-548328A32F22}" type="presParOf" srcId="{F8F442C1-F6E0-45CF-9327-C5AED09A29C4}" destId="{EAC1D82F-ABD2-4550-BF2A-4DB75D4BCB15}" srcOrd="0" destOrd="0" presId="urn:microsoft.com/office/officeart/2008/layout/LinedList"/>
    <dgm:cxn modelId="{EC447554-0A00-4D42-BE4D-5FB174AA23BE}" type="presParOf" srcId="{F8F442C1-F6E0-45CF-9327-C5AED09A29C4}" destId="{52E89225-320F-4416-A6BC-F11390BA2FE9}" srcOrd="1" destOrd="0" presId="urn:microsoft.com/office/officeart/2008/layout/LinedList"/>
    <dgm:cxn modelId="{1D020348-87A7-4138-B974-FBB4585FB960}" type="presParOf" srcId="{2CB6222E-48F1-490C-ADBA-B25F5090B21F}" destId="{62DCE735-C77B-4FA1-8DF4-7C30978EC407}" srcOrd="12" destOrd="0" presId="urn:microsoft.com/office/officeart/2008/layout/LinedList"/>
    <dgm:cxn modelId="{D70703C6-3F3A-4150-9064-C8B837B6E32E}" type="presParOf" srcId="{2CB6222E-48F1-490C-ADBA-B25F5090B21F}" destId="{BC6FFDAB-18BF-4C42-829E-3B1F2D056765}" srcOrd="13" destOrd="0" presId="urn:microsoft.com/office/officeart/2008/layout/LinedList"/>
    <dgm:cxn modelId="{4EDAA54C-334B-4E64-A6A4-3370C0A3D71C}" type="presParOf" srcId="{BC6FFDAB-18BF-4C42-829E-3B1F2D056765}" destId="{5B598B5A-76F9-426A-9BFF-A1DC6C709343}" srcOrd="0" destOrd="0" presId="urn:microsoft.com/office/officeart/2008/layout/LinedList"/>
    <dgm:cxn modelId="{58670198-28E1-4640-8C4D-24D3BDA8A68C}" type="presParOf" srcId="{BC6FFDAB-18BF-4C42-829E-3B1F2D056765}" destId="{E7F2248A-C2A9-4286-A519-FC7DDE341521}" srcOrd="1" destOrd="0" presId="urn:microsoft.com/office/officeart/2008/layout/LinedList"/>
    <dgm:cxn modelId="{964B6F91-FF19-4BE2-B3B5-39157E154F89}" type="presParOf" srcId="{2CB6222E-48F1-490C-ADBA-B25F5090B21F}" destId="{E9FDFE58-392B-4BAB-A3D8-027B1D50E967}" srcOrd="14" destOrd="0" presId="urn:microsoft.com/office/officeart/2008/layout/LinedList"/>
    <dgm:cxn modelId="{5F83591A-6303-423C-884B-B5BFAAC0C6F4}" type="presParOf" srcId="{2CB6222E-48F1-490C-ADBA-B25F5090B21F}" destId="{7F7F447E-5855-4719-8CF9-8C0020CBCEE2}" srcOrd="15" destOrd="0" presId="urn:microsoft.com/office/officeart/2008/layout/LinedList"/>
    <dgm:cxn modelId="{4B736132-8E2E-49C2-A75C-79EAF767998E}" type="presParOf" srcId="{7F7F447E-5855-4719-8CF9-8C0020CBCEE2}" destId="{61A7E2EC-CDAC-4A46-B48F-0DDB83D5E955}" srcOrd="0" destOrd="0" presId="urn:microsoft.com/office/officeart/2008/layout/LinedList"/>
    <dgm:cxn modelId="{3AEAB1F0-9F74-4107-916D-09124A5F441B}" type="presParOf" srcId="{7F7F447E-5855-4719-8CF9-8C0020CBCEE2}" destId="{0700F111-999C-4686-BAC6-ADCFC02A239F}" srcOrd="1" destOrd="0" presId="urn:microsoft.com/office/officeart/2008/layout/LinedList"/>
    <dgm:cxn modelId="{D6D3EADB-00AD-4A73-87C9-724EFF115C4A}" type="presParOf" srcId="{2CB6222E-48F1-490C-ADBA-B25F5090B21F}" destId="{9B680D32-D180-4CC5-9655-22D1EEBFC012}" srcOrd="16" destOrd="0" presId="urn:microsoft.com/office/officeart/2008/layout/LinedList"/>
    <dgm:cxn modelId="{F3094027-C9BB-4DE9-8DEC-40BBCCD5A927}" type="presParOf" srcId="{2CB6222E-48F1-490C-ADBA-B25F5090B21F}" destId="{29D5CBD9-F487-44AD-B82A-9E00056F60BE}" srcOrd="17" destOrd="0" presId="urn:microsoft.com/office/officeart/2008/layout/LinedList"/>
    <dgm:cxn modelId="{F6E1F517-BBA2-4BC8-91DF-8F08C83916B2}" type="presParOf" srcId="{29D5CBD9-F487-44AD-B82A-9E00056F60BE}" destId="{15CA64B9-4BBE-4A48-9EAD-4E840220F9CB}" srcOrd="0" destOrd="0" presId="urn:microsoft.com/office/officeart/2008/layout/LinedList"/>
    <dgm:cxn modelId="{9B081473-7AB5-4CBF-A5F8-B2FD3381693A}" type="presParOf" srcId="{29D5CBD9-F487-44AD-B82A-9E00056F60BE}" destId="{570B51AE-029B-4098-8694-C50DDF2EB6F3}" srcOrd="1" destOrd="0" presId="urn:microsoft.com/office/officeart/2008/layout/LinedList"/>
    <dgm:cxn modelId="{AB40FC01-094A-4E58-A928-E435302367DD}" type="presParOf" srcId="{2CB6222E-48F1-490C-ADBA-B25F5090B21F}" destId="{E9225CEF-5D61-47A0-AE3D-A3C8F87EC053}" srcOrd="18" destOrd="0" presId="urn:microsoft.com/office/officeart/2008/layout/LinedList"/>
    <dgm:cxn modelId="{1C4071A8-CAD9-4088-B624-9B5702149D94}" type="presParOf" srcId="{2CB6222E-48F1-490C-ADBA-B25F5090B21F}" destId="{600CE22E-576A-4C51-A2CC-784C30E8008E}" srcOrd="19" destOrd="0" presId="urn:microsoft.com/office/officeart/2008/layout/LinedList"/>
    <dgm:cxn modelId="{337F42B3-E5EA-4C9D-A7BD-BBFE20B64679}" type="presParOf" srcId="{600CE22E-576A-4C51-A2CC-784C30E8008E}" destId="{A40FE4B4-8A1E-48BF-89B8-5D367305F61D}" srcOrd="0" destOrd="0" presId="urn:microsoft.com/office/officeart/2008/layout/LinedList"/>
    <dgm:cxn modelId="{21FBE789-8B68-477B-A26B-2C38737083FB}" type="presParOf" srcId="{600CE22E-576A-4C51-A2CC-784C30E8008E}" destId="{5DD9BA24-9815-4552-9B05-3FF8EDBA3AE9}" srcOrd="1" destOrd="0" presId="urn:microsoft.com/office/officeart/2008/layout/LinedList"/>
    <dgm:cxn modelId="{981EDF13-1769-4E53-87E5-1039826F3C76}" type="presParOf" srcId="{2CB6222E-48F1-490C-ADBA-B25F5090B21F}" destId="{6AC731EE-FDBB-47C6-880E-211206800BD8}" srcOrd="20" destOrd="0" presId="urn:microsoft.com/office/officeart/2008/layout/LinedList"/>
    <dgm:cxn modelId="{8D5D0579-5AE3-4A10-BB66-2ED962B39E37}" type="presParOf" srcId="{2CB6222E-48F1-490C-ADBA-B25F5090B21F}" destId="{9A929F1A-073E-4324-92AF-A008F5C9518C}" srcOrd="21" destOrd="0" presId="urn:microsoft.com/office/officeart/2008/layout/LinedList"/>
    <dgm:cxn modelId="{FB040E1D-9D45-4098-B80C-70298B53669B}" type="presParOf" srcId="{9A929F1A-073E-4324-92AF-A008F5C9518C}" destId="{C0F68508-C02C-4514-A027-B5D65D3563A6}" srcOrd="0" destOrd="0" presId="urn:microsoft.com/office/officeart/2008/layout/LinedList"/>
    <dgm:cxn modelId="{BE23FB78-A311-4B65-86A3-B5054D9F939D}" type="presParOf" srcId="{9A929F1A-073E-4324-92AF-A008F5C9518C}" destId="{9BAA11B1-2F07-4D7A-B7CD-E62034284C54}" srcOrd="1" destOrd="0" presId="urn:microsoft.com/office/officeart/2008/layout/LinedList"/>
    <dgm:cxn modelId="{0BE56457-D31A-4875-991B-B3B1F20A9A9C}" type="presParOf" srcId="{2CB6222E-48F1-490C-ADBA-B25F5090B21F}" destId="{2E37743A-85D9-4998-8288-AF9E32AE087E}" srcOrd="22" destOrd="0" presId="urn:microsoft.com/office/officeart/2008/layout/LinedList"/>
    <dgm:cxn modelId="{8C1F1715-3A96-4880-8F5D-1E3042B9AFCF}" type="presParOf" srcId="{2CB6222E-48F1-490C-ADBA-B25F5090B21F}" destId="{EB055854-D20A-4632-B742-6FA508BF4459}" srcOrd="23" destOrd="0" presId="urn:microsoft.com/office/officeart/2008/layout/LinedList"/>
    <dgm:cxn modelId="{0645008B-0F89-4AD1-9608-3E74E314B587}" type="presParOf" srcId="{EB055854-D20A-4632-B742-6FA508BF4459}" destId="{45A4AD8D-57AC-47B1-ADAF-3DEF345F6814}" srcOrd="0" destOrd="0" presId="urn:microsoft.com/office/officeart/2008/layout/LinedList"/>
    <dgm:cxn modelId="{D31D3442-D134-4410-A03C-15626538BB4E}" type="presParOf" srcId="{EB055854-D20A-4632-B742-6FA508BF4459}" destId="{E0A68BCA-4995-44AB-9B55-495D59CBEC30}" srcOrd="1" destOrd="0" presId="urn:microsoft.com/office/officeart/2008/layout/LinedList"/>
    <dgm:cxn modelId="{A282D8DF-9D8C-4F1E-A002-26B5F1F29704}" type="presParOf" srcId="{2CB6222E-48F1-490C-ADBA-B25F5090B21F}" destId="{60341751-E823-40AA-AD51-24A087169269}" srcOrd="24" destOrd="0" presId="urn:microsoft.com/office/officeart/2008/layout/LinedList"/>
    <dgm:cxn modelId="{04B5A968-E7AA-4E82-9755-045E332DCE97}" type="presParOf" srcId="{2CB6222E-48F1-490C-ADBA-B25F5090B21F}" destId="{F6588F67-68A6-4738-AD2B-4EB68D7908CF}" srcOrd="25" destOrd="0" presId="urn:microsoft.com/office/officeart/2008/layout/LinedList"/>
    <dgm:cxn modelId="{17861949-0937-4D56-B31C-9D73F1B2BEAF}" type="presParOf" srcId="{F6588F67-68A6-4738-AD2B-4EB68D7908CF}" destId="{D36D7E5A-0319-40F5-BAFD-0489F0F2D130}" srcOrd="0" destOrd="0" presId="urn:microsoft.com/office/officeart/2008/layout/LinedList"/>
    <dgm:cxn modelId="{0D5523B5-F1BB-4888-8E20-5A7655F512FE}" type="presParOf" srcId="{F6588F67-68A6-4738-AD2B-4EB68D7908CF}" destId="{58D7234F-2480-4725-B698-6E2DEF385D85}" srcOrd="1" destOrd="0" presId="urn:microsoft.com/office/officeart/2008/layout/LinedList"/>
    <dgm:cxn modelId="{8E0753F4-B5FC-42A6-A5D7-B9FC0585F0E3}" type="presParOf" srcId="{2CB6222E-48F1-490C-ADBA-B25F5090B21F}" destId="{972969BA-04DD-420D-BE12-7AF021BFAD0C}" srcOrd="26" destOrd="0" presId="urn:microsoft.com/office/officeart/2008/layout/LinedList"/>
    <dgm:cxn modelId="{6CDD946F-BAFF-4058-A4E5-983288D3C756}" type="presParOf" srcId="{2CB6222E-48F1-490C-ADBA-B25F5090B21F}" destId="{0ED4F3E5-779F-4848-B115-671A7261EEE2}" srcOrd="27" destOrd="0" presId="urn:microsoft.com/office/officeart/2008/layout/LinedList"/>
    <dgm:cxn modelId="{EC53AF3C-E924-4724-A315-164BB48E2D26}" type="presParOf" srcId="{0ED4F3E5-779F-4848-B115-671A7261EEE2}" destId="{D53AAB11-0756-4EC3-B11D-65981473B88B}" srcOrd="0" destOrd="0" presId="urn:microsoft.com/office/officeart/2008/layout/LinedList"/>
    <dgm:cxn modelId="{2B85CAA9-B71A-4FB3-A806-CD5F215152A2}" type="presParOf" srcId="{0ED4F3E5-779F-4848-B115-671A7261EEE2}" destId="{05A64337-47F1-4416-8C44-4CAD7D1EA306}" srcOrd="1" destOrd="0" presId="urn:microsoft.com/office/officeart/2008/layout/LinedList"/>
    <dgm:cxn modelId="{3FA64ED8-E4B6-4771-A044-31837B7FF009}" type="presParOf" srcId="{2CB6222E-48F1-490C-ADBA-B25F5090B21F}" destId="{FCDE522B-75E6-49CF-989F-8E1A560DB445}" srcOrd="28" destOrd="0" presId="urn:microsoft.com/office/officeart/2008/layout/LinedList"/>
    <dgm:cxn modelId="{97A57A33-4FE6-425C-9337-063BC1969912}" type="presParOf" srcId="{2CB6222E-48F1-490C-ADBA-B25F5090B21F}" destId="{64542428-B515-4EC0-BAB9-F3D82655CDFC}" srcOrd="29" destOrd="0" presId="urn:microsoft.com/office/officeart/2008/layout/LinedList"/>
    <dgm:cxn modelId="{B8961939-4BC2-458C-9E20-80F13F9CD512}" type="presParOf" srcId="{64542428-B515-4EC0-BAB9-F3D82655CDFC}" destId="{7FEAEC2C-CC75-4063-AD12-BD593C4FDD66}" srcOrd="0" destOrd="0" presId="urn:microsoft.com/office/officeart/2008/layout/LinedList"/>
    <dgm:cxn modelId="{1DD88D63-2895-4A6A-BBFF-E7C2212D201C}" type="presParOf" srcId="{64542428-B515-4EC0-BAB9-F3D82655CDFC}" destId="{EDFE65AC-5A89-4085-8335-33F32E4A0F9D}" srcOrd="1" destOrd="0" presId="urn:microsoft.com/office/officeart/2008/layout/LinedList"/>
    <dgm:cxn modelId="{AEBA8F14-F6CA-4050-B541-57C67790346D}" type="presParOf" srcId="{2CB6222E-48F1-490C-ADBA-B25F5090B21F}" destId="{F428F6EF-858C-439D-A0D0-65BB4ADE750E}" srcOrd="30" destOrd="0" presId="urn:microsoft.com/office/officeart/2008/layout/LinedList"/>
    <dgm:cxn modelId="{08679084-0C9C-4E70-B0A5-7C9B60BB4BBF}" type="presParOf" srcId="{2CB6222E-48F1-490C-ADBA-B25F5090B21F}" destId="{E1FCB2C7-4B5D-41A2-98EA-B5D19DC237A7}" srcOrd="31" destOrd="0" presId="urn:microsoft.com/office/officeart/2008/layout/LinedList"/>
    <dgm:cxn modelId="{D79FB019-2479-46A4-9950-5BD3FE2F26B3}" type="presParOf" srcId="{E1FCB2C7-4B5D-41A2-98EA-B5D19DC237A7}" destId="{5D9A6EDD-6F96-4ED2-8A63-25922EB00A8C}" srcOrd="0" destOrd="0" presId="urn:microsoft.com/office/officeart/2008/layout/LinedList"/>
    <dgm:cxn modelId="{E38004F8-6866-488B-9B18-E316FE68FE8B}" type="presParOf" srcId="{E1FCB2C7-4B5D-41A2-98EA-B5D19DC237A7}" destId="{484DA6DF-FB63-49C7-A5CE-268926863648}" srcOrd="1" destOrd="0" presId="urn:microsoft.com/office/officeart/2008/layout/LinedList"/>
    <dgm:cxn modelId="{04FC077D-CC1C-4B77-BBEC-712487DC3D22}" type="presParOf" srcId="{2CB6222E-48F1-490C-ADBA-B25F5090B21F}" destId="{01874BC1-2427-4539-A973-1EED2BFB64EE}" srcOrd="32" destOrd="0" presId="urn:microsoft.com/office/officeart/2008/layout/LinedList"/>
    <dgm:cxn modelId="{472CA583-7FFB-4383-BF45-4010FCB11521}" type="presParOf" srcId="{2CB6222E-48F1-490C-ADBA-B25F5090B21F}" destId="{744FE688-1106-4A74-B981-FBDF601BB542}" srcOrd="33" destOrd="0" presId="urn:microsoft.com/office/officeart/2008/layout/LinedList"/>
    <dgm:cxn modelId="{731586B4-F96D-4F35-9680-74A0975B7E6A}" type="presParOf" srcId="{744FE688-1106-4A74-B981-FBDF601BB542}" destId="{73A63232-EF19-43EB-8295-97D7314E9978}" srcOrd="0" destOrd="0" presId="urn:microsoft.com/office/officeart/2008/layout/LinedList"/>
    <dgm:cxn modelId="{24348B52-FFFB-4FB8-B885-58565976BB8A}" type="presParOf" srcId="{744FE688-1106-4A74-B981-FBDF601BB542}" destId="{307995B2-0074-4586-8496-A01B2CE4217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1FB853-F3FB-48C3-93B7-457760B41C52}">
      <dsp:nvSpPr>
        <dsp:cNvPr id="0" name=""/>
        <dsp:cNvSpPr/>
      </dsp:nvSpPr>
      <dsp:spPr>
        <a:xfrm>
          <a:off x="0" y="1522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CF0D82B-3F9B-4AFF-AD09-05AAB621912C}">
      <dsp:nvSpPr>
        <dsp:cNvPr id="0" name=""/>
        <dsp:cNvSpPr/>
      </dsp:nvSpPr>
      <dsp:spPr>
        <a:xfrm>
          <a:off x="0" y="1522"/>
          <a:ext cx="6561436" cy="255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b="1" kern="1200" dirty="0" smtClean="0">
              <a:latin typeface="Arial" pitchFamily="34" charset="0"/>
              <a:cs typeface="Arial" pitchFamily="34" charset="0"/>
            </a:rPr>
            <a:t>I </a:t>
          </a:r>
          <a:r>
            <a:rPr lang="pt-BR" sz="1100" b="1" kern="1200" dirty="0" err="1" smtClean="0">
              <a:latin typeface="Arial" pitchFamily="34" charset="0"/>
              <a:cs typeface="Arial" pitchFamily="34" charset="0"/>
            </a:rPr>
            <a:t>Sm</a:t>
          </a:r>
          <a:r>
            <a:rPr lang="pt-BR" sz="1100" b="1" kern="1200" dirty="0" smtClean="0">
              <a:latin typeface="Arial" pitchFamily="34" charset="0"/>
              <a:cs typeface="Arial" pitchFamily="34" charset="0"/>
            </a:rPr>
            <a:t> 10 1- 16</a:t>
          </a:r>
          <a:endParaRPr lang="pt-BR" sz="1100" b="1" kern="1200" dirty="0">
            <a:latin typeface="Arial" pitchFamily="34" charset="0"/>
            <a:cs typeface="Arial" pitchFamily="34" charset="0"/>
          </a:endParaRPr>
        </a:p>
      </dsp:txBody>
      <dsp:txXfrm>
        <a:off x="0" y="1522"/>
        <a:ext cx="6561436" cy="255355"/>
      </dsp:txXfrm>
    </dsp:sp>
    <dsp:sp modelId="{EAD0CEE0-FF07-4B2F-9D8C-A30940C9294E}">
      <dsp:nvSpPr>
        <dsp:cNvPr id="0" name=""/>
        <dsp:cNvSpPr/>
      </dsp:nvSpPr>
      <dsp:spPr>
        <a:xfrm>
          <a:off x="0" y="256878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CD57AEE-ABC9-437C-B9CF-D74A800CDBCD}">
      <dsp:nvSpPr>
        <dsp:cNvPr id="0" name=""/>
        <dsp:cNvSpPr/>
      </dsp:nvSpPr>
      <dsp:spPr>
        <a:xfrm>
          <a:off x="0" y="256878"/>
          <a:ext cx="6561436" cy="255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kern="1200" dirty="0"/>
            <a:t>1. Então tomou Samuel um vaso de azeite, e </a:t>
          </a:r>
          <a:r>
            <a:rPr lang="pt-BR" sz="800" kern="1200" dirty="0" err="1"/>
            <a:t>lho</a:t>
          </a:r>
          <a:r>
            <a:rPr lang="pt-BR" sz="800" kern="1200" dirty="0"/>
            <a:t> derramou sobre a cabeça, e beijou-o, e disse: Porventura não te ungiu o SENHOR por capitão sobre a sua herança?</a:t>
          </a:r>
          <a:endParaRPr lang="pt-BR" sz="800" kern="1200" dirty="0"/>
        </a:p>
      </dsp:txBody>
      <dsp:txXfrm>
        <a:off x="0" y="256878"/>
        <a:ext cx="6561436" cy="255355"/>
      </dsp:txXfrm>
    </dsp:sp>
    <dsp:sp modelId="{4C4301BA-BF2E-47D1-B6B2-D420FCD6B390}">
      <dsp:nvSpPr>
        <dsp:cNvPr id="0" name=""/>
        <dsp:cNvSpPr/>
      </dsp:nvSpPr>
      <dsp:spPr>
        <a:xfrm>
          <a:off x="0" y="512234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4091502-B439-442B-9B49-A3279C0640B5}">
      <dsp:nvSpPr>
        <dsp:cNvPr id="0" name=""/>
        <dsp:cNvSpPr/>
      </dsp:nvSpPr>
      <dsp:spPr>
        <a:xfrm>
          <a:off x="0" y="512234"/>
          <a:ext cx="6555028" cy="419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kern="1200" dirty="0"/>
            <a:t>2. Apartando-te hoje de mim, acharás dois homens junto ao sepulcro de Raquel, no termo de Benjamim, em </a:t>
          </a:r>
          <a:r>
            <a:rPr lang="pt-BR" sz="800" kern="1200" dirty="0" err="1"/>
            <a:t>Zelza</a:t>
          </a:r>
          <a:r>
            <a:rPr lang="pt-BR" sz="800" kern="1200" dirty="0"/>
            <a:t>, os quais te dirão: Acharam-se as jumentas que foste buscar, e eis que já o teu pai deixou o negócio das jumentas, e anda aflito por causa de vós, dizendo: Que farei eu por meu filho?</a:t>
          </a:r>
          <a:endParaRPr lang="pt-BR" sz="800" kern="1200" dirty="0"/>
        </a:p>
      </dsp:txBody>
      <dsp:txXfrm>
        <a:off x="0" y="512234"/>
        <a:ext cx="6555028" cy="419118"/>
      </dsp:txXfrm>
    </dsp:sp>
    <dsp:sp modelId="{37C10B42-7678-4466-8684-55BBC20167BC}">
      <dsp:nvSpPr>
        <dsp:cNvPr id="0" name=""/>
        <dsp:cNvSpPr/>
      </dsp:nvSpPr>
      <dsp:spPr>
        <a:xfrm>
          <a:off x="0" y="931353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71B20C5-60D4-4C1F-B512-354BE95E161D}">
      <dsp:nvSpPr>
        <dsp:cNvPr id="0" name=""/>
        <dsp:cNvSpPr/>
      </dsp:nvSpPr>
      <dsp:spPr>
        <a:xfrm>
          <a:off x="6407" y="967457"/>
          <a:ext cx="6555028" cy="4430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kern="1200" dirty="0"/>
            <a:t>3. E quando dali passares mais adiante, e chegares ao carvalho de </a:t>
          </a:r>
          <a:r>
            <a:rPr lang="pt-BR" sz="800" kern="1200" dirty="0" err="1"/>
            <a:t>Tabor</a:t>
          </a:r>
          <a:r>
            <a:rPr lang="pt-BR" sz="800" kern="1200" dirty="0"/>
            <a:t>, ali te encontrarão três homens, que vão subindo a Deus a Betel; um levando três cabritos, o outro três bolos de pão e o outro um odre de vinho.</a:t>
          </a:r>
          <a:endParaRPr lang="pt-BR" sz="800" kern="1200" dirty="0"/>
        </a:p>
      </dsp:txBody>
      <dsp:txXfrm>
        <a:off x="6407" y="967457"/>
        <a:ext cx="6555028" cy="443065"/>
      </dsp:txXfrm>
    </dsp:sp>
    <dsp:sp modelId="{958390A3-9C47-4BD2-81F9-4A6D64C283EE}">
      <dsp:nvSpPr>
        <dsp:cNvPr id="0" name=""/>
        <dsp:cNvSpPr/>
      </dsp:nvSpPr>
      <dsp:spPr>
        <a:xfrm>
          <a:off x="0" y="1374418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FD5FF25-5CE6-460D-A5AF-D5A6B2362A74}">
      <dsp:nvSpPr>
        <dsp:cNvPr id="0" name=""/>
        <dsp:cNvSpPr/>
      </dsp:nvSpPr>
      <dsp:spPr>
        <a:xfrm>
          <a:off x="0" y="1431582"/>
          <a:ext cx="6561436" cy="255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kern="1200" dirty="0"/>
            <a:t>4. E te perguntarão como estás, e te darão dois pães, que tomarás das suas mãos.</a:t>
          </a:r>
          <a:endParaRPr lang="pt-BR" sz="800" kern="1200" dirty="0"/>
        </a:p>
      </dsp:txBody>
      <dsp:txXfrm>
        <a:off x="0" y="1431582"/>
        <a:ext cx="6561436" cy="255355"/>
      </dsp:txXfrm>
    </dsp:sp>
    <dsp:sp modelId="{4C75EAFF-5517-4961-8C55-9AC01BD6BD3F}">
      <dsp:nvSpPr>
        <dsp:cNvPr id="0" name=""/>
        <dsp:cNvSpPr/>
      </dsp:nvSpPr>
      <dsp:spPr>
        <a:xfrm>
          <a:off x="0" y="1629774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AC1D82F-ABD2-4550-BF2A-4DB75D4BCB15}">
      <dsp:nvSpPr>
        <dsp:cNvPr id="0" name=""/>
        <dsp:cNvSpPr/>
      </dsp:nvSpPr>
      <dsp:spPr>
        <a:xfrm>
          <a:off x="0" y="1629774"/>
          <a:ext cx="6561436" cy="255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kern="1200" dirty="0"/>
            <a:t>5. Então chegarás ao outeiro de Deus, onde está a guarnição dos filisteus; e há de ser que, entrando ali na cidade, encontrarás um grupo de profetas que descem do alto, e trazem diante de si saltérios, e tambores, e flautas, e harpas; e eles estarão profetizando.</a:t>
          </a:r>
          <a:endParaRPr lang="pt-BR" sz="800" kern="1200" dirty="0"/>
        </a:p>
      </dsp:txBody>
      <dsp:txXfrm>
        <a:off x="0" y="1629774"/>
        <a:ext cx="6561436" cy="255355"/>
      </dsp:txXfrm>
    </dsp:sp>
    <dsp:sp modelId="{62DCE735-C77B-4FA1-8DF4-7C30978EC407}">
      <dsp:nvSpPr>
        <dsp:cNvPr id="0" name=""/>
        <dsp:cNvSpPr/>
      </dsp:nvSpPr>
      <dsp:spPr>
        <a:xfrm>
          <a:off x="0" y="1885130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B598B5A-76F9-426A-9BFF-A1DC6C709343}">
      <dsp:nvSpPr>
        <dsp:cNvPr id="0" name=""/>
        <dsp:cNvSpPr/>
      </dsp:nvSpPr>
      <dsp:spPr>
        <a:xfrm>
          <a:off x="0" y="1885130"/>
          <a:ext cx="6561436" cy="255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kern="1200" dirty="0"/>
            <a:t>6. E o Espírito do Senhor se apoderará de ti, e profetizarás com eles, e tornar-te-ás um outro homem.</a:t>
          </a:r>
          <a:endParaRPr lang="pt-BR" sz="800" kern="1200" dirty="0"/>
        </a:p>
      </dsp:txBody>
      <dsp:txXfrm>
        <a:off x="0" y="1885130"/>
        <a:ext cx="6561436" cy="255355"/>
      </dsp:txXfrm>
    </dsp:sp>
    <dsp:sp modelId="{E9FDFE58-392B-4BAB-A3D8-027B1D50E967}">
      <dsp:nvSpPr>
        <dsp:cNvPr id="0" name=""/>
        <dsp:cNvSpPr/>
      </dsp:nvSpPr>
      <dsp:spPr>
        <a:xfrm>
          <a:off x="0" y="2140486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1A7E2EC-CDAC-4A46-B48F-0DDB83D5E955}">
      <dsp:nvSpPr>
        <dsp:cNvPr id="0" name=""/>
        <dsp:cNvSpPr/>
      </dsp:nvSpPr>
      <dsp:spPr>
        <a:xfrm>
          <a:off x="0" y="2140486"/>
          <a:ext cx="6561436" cy="255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kern="1200" dirty="0"/>
            <a:t>7. E há de ser que, quando estes sinais te vierem, faze o que achar a tua mão, porque Deus é contigo.</a:t>
          </a:r>
          <a:endParaRPr lang="pt-BR" sz="800" kern="1200" dirty="0"/>
        </a:p>
      </dsp:txBody>
      <dsp:txXfrm>
        <a:off x="0" y="2140486"/>
        <a:ext cx="6561436" cy="255355"/>
      </dsp:txXfrm>
    </dsp:sp>
    <dsp:sp modelId="{9B680D32-D180-4CC5-9655-22D1EEBFC012}">
      <dsp:nvSpPr>
        <dsp:cNvPr id="0" name=""/>
        <dsp:cNvSpPr/>
      </dsp:nvSpPr>
      <dsp:spPr>
        <a:xfrm>
          <a:off x="0" y="2395842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5CA64B9-4BBE-4A48-9EAD-4E840220F9CB}">
      <dsp:nvSpPr>
        <dsp:cNvPr id="0" name=""/>
        <dsp:cNvSpPr/>
      </dsp:nvSpPr>
      <dsp:spPr>
        <a:xfrm>
          <a:off x="0" y="2395842"/>
          <a:ext cx="6561436" cy="255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kern="1200" dirty="0"/>
            <a:t>8. Tu, porém, descerás antes de mim a </a:t>
          </a:r>
          <a:r>
            <a:rPr lang="pt-BR" sz="800" kern="1200" dirty="0" err="1"/>
            <a:t>Gilgal</a:t>
          </a:r>
          <a:r>
            <a:rPr lang="pt-BR" sz="800" kern="1200" dirty="0"/>
            <a:t>, e eis que eu descerei a ti, para sacrificar holocaustos, e para oferecer ofertas pacíficas; ali sete dias esperarás, até que eu venha a ti, e te declare o que hás de fazer.</a:t>
          </a:r>
          <a:endParaRPr lang="pt-BR" sz="800" kern="1200" dirty="0"/>
        </a:p>
      </dsp:txBody>
      <dsp:txXfrm>
        <a:off x="0" y="2395842"/>
        <a:ext cx="6561436" cy="255355"/>
      </dsp:txXfrm>
    </dsp:sp>
    <dsp:sp modelId="{E9225CEF-5D61-47A0-AE3D-A3C8F87EC053}">
      <dsp:nvSpPr>
        <dsp:cNvPr id="0" name=""/>
        <dsp:cNvSpPr/>
      </dsp:nvSpPr>
      <dsp:spPr>
        <a:xfrm>
          <a:off x="0" y="2651198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0FE4B4-8A1E-48BF-89B8-5D367305F61D}">
      <dsp:nvSpPr>
        <dsp:cNvPr id="0" name=""/>
        <dsp:cNvSpPr/>
      </dsp:nvSpPr>
      <dsp:spPr>
        <a:xfrm>
          <a:off x="0" y="2651198"/>
          <a:ext cx="6561436" cy="255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kern="1200" dirty="0"/>
            <a:t>9. Sucedeu, pois, que, virando ele as costas para partir de Samuel, Deus lhe mudou o coração em outro; e todos aqueles sinais aconteceram naquele mesmo dia.</a:t>
          </a:r>
          <a:endParaRPr lang="pt-BR" sz="800" kern="1200" dirty="0"/>
        </a:p>
      </dsp:txBody>
      <dsp:txXfrm>
        <a:off x="0" y="2651198"/>
        <a:ext cx="6561436" cy="255355"/>
      </dsp:txXfrm>
    </dsp:sp>
    <dsp:sp modelId="{6AC731EE-FDBB-47C6-880E-211206800BD8}">
      <dsp:nvSpPr>
        <dsp:cNvPr id="0" name=""/>
        <dsp:cNvSpPr/>
      </dsp:nvSpPr>
      <dsp:spPr>
        <a:xfrm>
          <a:off x="0" y="2906554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0F68508-C02C-4514-A027-B5D65D3563A6}">
      <dsp:nvSpPr>
        <dsp:cNvPr id="0" name=""/>
        <dsp:cNvSpPr/>
      </dsp:nvSpPr>
      <dsp:spPr>
        <a:xfrm>
          <a:off x="0" y="2906554"/>
          <a:ext cx="6561436" cy="255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kern="1200" dirty="0"/>
            <a:t>10.E, chegando eles ao outeiro, eis que um grupo de profetas lhes saiu ao encontro; e o Espírito de Deus se apoderou dele, e profetizou no meio deles.</a:t>
          </a:r>
          <a:endParaRPr lang="pt-BR" sz="800" kern="1200" dirty="0"/>
        </a:p>
      </dsp:txBody>
      <dsp:txXfrm>
        <a:off x="0" y="2906554"/>
        <a:ext cx="6561436" cy="255355"/>
      </dsp:txXfrm>
    </dsp:sp>
    <dsp:sp modelId="{2E37743A-85D9-4998-8288-AF9E32AE087E}">
      <dsp:nvSpPr>
        <dsp:cNvPr id="0" name=""/>
        <dsp:cNvSpPr/>
      </dsp:nvSpPr>
      <dsp:spPr>
        <a:xfrm>
          <a:off x="0" y="3161910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5A4AD8D-57AC-47B1-ADAF-3DEF345F6814}">
      <dsp:nvSpPr>
        <dsp:cNvPr id="0" name=""/>
        <dsp:cNvSpPr/>
      </dsp:nvSpPr>
      <dsp:spPr>
        <a:xfrm>
          <a:off x="0" y="3161910"/>
          <a:ext cx="6561436" cy="255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kern="1200" dirty="0"/>
            <a:t>11. E aconteceu que, como todos os que antes o conheciam viram que ele profetizava com os profetas, então disse o povo, cada um ao seu companheiro: Que é o que sucedeu ao filho de Quis? Está também Saul entre os profetas?</a:t>
          </a:r>
          <a:endParaRPr lang="pt-BR" sz="800" kern="1200" dirty="0"/>
        </a:p>
      </dsp:txBody>
      <dsp:txXfrm>
        <a:off x="0" y="3161910"/>
        <a:ext cx="6561436" cy="255355"/>
      </dsp:txXfrm>
    </dsp:sp>
    <dsp:sp modelId="{60341751-E823-40AA-AD51-24A087169269}">
      <dsp:nvSpPr>
        <dsp:cNvPr id="0" name=""/>
        <dsp:cNvSpPr/>
      </dsp:nvSpPr>
      <dsp:spPr>
        <a:xfrm>
          <a:off x="0" y="3417266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36D7E5A-0319-40F5-BAFD-0489F0F2D130}">
      <dsp:nvSpPr>
        <dsp:cNvPr id="0" name=""/>
        <dsp:cNvSpPr/>
      </dsp:nvSpPr>
      <dsp:spPr>
        <a:xfrm>
          <a:off x="0" y="3417266"/>
          <a:ext cx="6561436" cy="255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kern="1200" dirty="0"/>
            <a:t>12. Então um homem dali respondeu, e disse: Pois quem é o pai deles? Pelo que se tornou em provérbio: Está Saul também entre os profetas?</a:t>
          </a:r>
          <a:endParaRPr lang="pt-BR" sz="800" kern="1200" dirty="0"/>
        </a:p>
      </dsp:txBody>
      <dsp:txXfrm>
        <a:off x="0" y="3417266"/>
        <a:ext cx="6561436" cy="255355"/>
      </dsp:txXfrm>
    </dsp:sp>
    <dsp:sp modelId="{972969BA-04DD-420D-BE12-7AF021BFAD0C}">
      <dsp:nvSpPr>
        <dsp:cNvPr id="0" name=""/>
        <dsp:cNvSpPr/>
      </dsp:nvSpPr>
      <dsp:spPr>
        <a:xfrm>
          <a:off x="0" y="3672622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53AAB11-0756-4EC3-B11D-65981473B88B}">
      <dsp:nvSpPr>
        <dsp:cNvPr id="0" name=""/>
        <dsp:cNvSpPr/>
      </dsp:nvSpPr>
      <dsp:spPr>
        <a:xfrm>
          <a:off x="0" y="3672622"/>
          <a:ext cx="6561436" cy="255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kern="1200"/>
            <a:t>13. E, acabando de profetizar, foi ao alto.</a:t>
          </a:r>
          <a:endParaRPr lang="pt-BR" sz="800" kern="1200"/>
        </a:p>
      </dsp:txBody>
      <dsp:txXfrm>
        <a:off x="0" y="3672622"/>
        <a:ext cx="6561436" cy="255355"/>
      </dsp:txXfrm>
    </dsp:sp>
    <dsp:sp modelId="{FCDE522B-75E6-49CF-989F-8E1A560DB445}">
      <dsp:nvSpPr>
        <dsp:cNvPr id="0" name=""/>
        <dsp:cNvSpPr/>
      </dsp:nvSpPr>
      <dsp:spPr>
        <a:xfrm>
          <a:off x="0" y="3927978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FEAEC2C-CC75-4063-AD12-BD593C4FDD66}">
      <dsp:nvSpPr>
        <dsp:cNvPr id="0" name=""/>
        <dsp:cNvSpPr/>
      </dsp:nvSpPr>
      <dsp:spPr>
        <a:xfrm>
          <a:off x="0" y="3927978"/>
          <a:ext cx="6561436" cy="255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kern="1200" dirty="0"/>
            <a:t>14. E disse-lhe o tio de Saul, a ele e ao seu moço: Aonde fostes? E disse ele: A buscar as jumentas, e, vendo que não apareciam, fomos a Samuel.</a:t>
          </a:r>
          <a:endParaRPr lang="pt-BR" sz="800" kern="1200" dirty="0"/>
        </a:p>
      </dsp:txBody>
      <dsp:txXfrm>
        <a:off x="0" y="3927978"/>
        <a:ext cx="6561436" cy="255355"/>
      </dsp:txXfrm>
    </dsp:sp>
    <dsp:sp modelId="{F428F6EF-858C-439D-A0D0-65BB4ADE750E}">
      <dsp:nvSpPr>
        <dsp:cNvPr id="0" name=""/>
        <dsp:cNvSpPr/>
      </dsp:nvSpPr>
      <dsp:spPr>
        <a:xfrm>
          <a:off x="0" y="4183334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D9A6EDD-6F96-4ED2-8A63-25922EB00A8C}">
      <dsp:nvSpPr>
        <dsp:cNvPr id="0" name=""/>
        <dsp:cNvSpPr/>
      </dsp:nvSpPr>
      <dsp:spPr>
        <a:xfrm>
          <a:off x="0" y="4183334"/>
          <a:ext cx="6561436" cy="255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kern="1200" dirty="0"/>
            <a:t>15. Então disse o tio de Saul: Declara-me, peço-te, o que vos disse Samuel?</a:t>
          </a:r>
          <a:endParaRPr lang="pt-BR" sz="800" kern="1200" dirty="0"/>
        </a:p>
      </dsp:txBody>
      <dsp:txXfrm>
        <a:off x="0" y="4183334"/>
        <a:ext cx="6561436" cy="255355"/>
      </dsp:txXfrm>
    </dsp:sp>
    <dsp:sp modelId="{01874BC1-2427-4539-A973-1EED2BFB64EE}">
      <dsp:nvSpPr>
        <dsp:cNvPr id="0" name=""/>
        <dsp:cNvSpPr/>
      </dsp:nvSpPr>
      <dsp:spPr>
        <a:xfrm>
          <a:off x="0" y="4438690"/>
          <a:ext cx="656143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3A63232-EF19-43EB-8295-97D7314E9978}">
      <dsp:nvSpPr>
        <dsp:cNvPr id="0" name=""/>
        <dsp:cNvSpPr/>
      </dsp:nvSpPr>
      <dsp:spPr>
        <a:xfrm>
          <a:off x="0" y="4438690"/>
          <a:ext cx="6561436" cy="255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kern="1200" dirty="0"/>
            <a:t>16. E disse Saul a seu tio: Declarou-nos, na verdade, que as jumentas foram encontradas. Porém o negócio do reino, de que Samuel falara, não lhe declarou.</a:t>
          </a:r>
          <a:endParaRPr lang="pt-BR" sz="800" kern="1200" dirty="0"/>
        </a:p>
      </dsp:txBody>
      <dsp:txXfrm>
        <a:off x="0" y="4438690"/>
        <a:ext cx="6561436" cy="2553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04/10/2022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04/10/2022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04/10/2022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04/10/2022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04/10/2022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04/10/2022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04/10/2022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04/10/2022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BoaSemente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jpeg"/><Relationship Id="rId4" Type="http://schemas.openxmlformats.org/officeDocument/2006/relationships/hyperlink" Target="https://juliocesarmedeiros.org/blog-2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0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8.jpe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eg"/><Relationship Id="rId11" Type="http://schemas.openxmlformats.org/officeDocument/2006/relationships/image" Target="../media/image37.JPG"/><Relationship Id="rId5" Type="http://schemas.openxmlformats.org/officeDocument/2006/relationships/image" Target="../media/image32.jpeg"/><Relationship Id="rId10" Type="http://schemas.openxmlformats.org/officeDocument/2006/relationships/image" Target="../media/image36.png"/><Relationship Id="rId4" Type="http://schemas.openxmlformats.org/officeDocument/2006/relationships/image" Target="../media/image31.gif"/><Relationship Id="rId9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hyperlink" Target="https://www.facebook.com/mefassessoriacontabeis" TargetMode="External"/><Relationship Id="rId7" Type="http://schemas.microsoft.com/office/2007/relationships/hdphoto" Target="../media/hdphoto4.wdp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microsoft.com/office/2007/relationships/hdphoto" Target="../media/hdphoto3.wdp"/><Relationship Id="rId10" Type="http://schemas.openxmlformats.org/officeDocument/2006/relationships/image" Target="../media/image43.png"/><Relationship Id="rId4" Type="http://schemas.openxmlformats.org/officeDocument/2006/relationships/image" Target="../media/image40.png"/><Relationship Id="rId9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istória de Saul - Quem foi o Rei Saul? → Estudo Comple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480503"/>
            <a:ext cx="7076064" cy="58708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92927" y="5215417"/>
            <a:ext cx="6264876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 fontScale="850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100" i="0" u="none" strike="noStrike" normalizeH="0" baseline="0" dirty="0">
                <a:solidFill>
                  <a:schemeClr val="bg1"/>
                </a:solidFill>
                <a:latin typeface="Arial Black" pitchFamily="34" charset="0"/>
              </a:rPr>
              <a:t>Revista Betel Jovens Conectar+ </a:t>
            </a:r>
            <a:r>
              <a:rPr lang="pt-BR" altLang="pt-BR" sz="2100" dirty="0" smtClean="0">
                <a:solidFill>
                  <a:schemeClr val="bg1"/>
                </a:solidFill>
                <a:latin typeface="Arial Black" pitchFamily="34" charset="0"/>
              </a:rPr>
              <a:t>4º</a:t>
            </a:r>
            <a:r>
              <a:rPr kumimoji="0" lang="pt-BR" altLang="pt-BR" sz="2100" i="0" u="none" strike="noStrike" normalizeH="0" baseline="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kumimoji="0" lang="pt-BR" altLang="pt-BR" sz="2100" i="0" u="none" strike="noStrike" normalizeH="0" baseline="0" dirty="0">
                <a:solidFill>
                  <a:schemeClr val="bg1"/>
                </a:solidFill>
                <a:latin typeface="Arial Black" pitchFamily="34" charset="0"/>
              </a:rPr>
              <a:t>trimestre </a:t>
            </a:r>
            <a:r>
              <a:rPr kumimoji="0" lang="pt-BR" altLang="pt-BR" sz="2100" i="0" u="none" strike="noStrike" normalizeH="0" baseline="0" dirty="0" smtClean="0">
                <a:solidFill>
                  <a:schemeClr val="bg1"/>
                </a:solidFill>
                <a:latin typeface="Arial Black" pitchFamily="34" charset="0"/>
              </a:rPr>
              <a:t>2022</a:t>
            </a:r>
            <a:endParaRPr kumimoji="0" lang="pt-BR" altLang="pt-BR" sz="2100" i="0" u="none" strike="noStrike" normalizeH="0" baseline="0" dirty="0">
              <a:solidFill>
                <a:schemeClr val="bg1"/>
              </a:solidFill>
              <a:latin typeface="Arial Black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kumimoji="0" lang="pt-BR" altLang="pt-BR" sz="2000" b="1" i="0" u="none" strike="noStrike" spc="150" normalizeH="0" baseline="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spc="150" normalizeH="0" baseline="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819" y="1408671"/>
            <a:ext cx="6737336" cy="3755680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pt-BR" b="1" dirty="0" smtClean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/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xmlns="" id="{DC0E1208-0B30-4396-AE7C-AEBFFAEE66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4868563" y="5750813"/>
            <a:ext cx="1804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bg1"/>
                </a:solidFill>
                <a:latin typeface="Arial Black" pitchFamily="34" charset="0"/>
              </a:rPr>
              <a:t>#CASALM&amp;F</a:t>
            </a:r>
            <a:endParaRPr lang="pt-BR" sz="1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49201" y="1877521"/>
            <a:ext cx="66670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SAUL, O PRIMEIRO REI DE ISRAEL</a:t>
            </a:r>
            <a:endParaRPr lang="pt-BR" sz="4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AutoShape 2" descr="Espirito Santo de Deus: O que é e Por Que nós precisamos Dele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8" name="Picture 4" descr="Adalia Helena: Jovens | Conectar+ Betel /A partir de 18 anos | 4º Trimestre  2022-Tema: MONARQUIA EM ISRAEL: Os altos e baixos da liderença de um pov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365" y="596088"/>
            <a:ext cx="4076515" cy="592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xmlns="" id="{7195910B-10B0-46EC-87BF-E2C1FDFDA4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3506">
            <a:off x="558090" y="607521"/>
            <a:ext cx="4834869" cy="3626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506C6A0B-6E45-488A-A1C5-5659EA8E23DE}"/>
              </a:ext>
            </a:extLst>
          </p:cNvPr>
          <p:cNvSpPr txBox="1"/>
          <p:nvPr/>
        </p:nvSpPr>
        <p:spPr>
          <a:xfrm>
            <a:off x="244275" y="517522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6" name="Gráfico 9" descr="Bolas de Harvey 100% com preenchimento sólido">
            <a:extLst>
              <a:ext uri="{FF2B5EF4-FFF2-40B4-BE49-F238E27FC236}">
                <a16:creationId xmlns:a16="http://schemas.microsoft.com/office/drawing/2014/main" xmlns="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7" name="Gráfico 17" descr="Bolas de Harvey 100% com preenchimento sólido">
            <a:extLst>
              <a:ext uri="{FF2B5EF4-FFF2-40B4-BE49-F238E27FC236}">
                <a16:creationId xmlns:a16="http://schemas.microsoft.com/office/drawing/2014/main" xmlns="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8" name="Gráfico 19" descr="Bolas de Harvey 100% com preenchimento sólido">
            <a:extLst>
              <a:ext uri="{FF2B5EF4-FFF2-40B4-BE49-F238E27FC236}">
                <a16:creationId xmlns:a16="http://schemas.microsoft.com/office/drawing/2014/main" xmlns="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:a16="http://schemas.microsoft.com/office/drawing/2014/main" xmlns="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xmlns="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21" y="4580935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37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5" t="41268" b="25185"/>
          <a:stretch/>
        </p:blipFill>
        <p:spPr bwMode="auto">
          <a:xfrm>
            <a:off x="290294" y="160338"/>
            <a:ext cx="7947856" cy="1201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ângulo de cantos arredondados 6"/>
          <p:cNvSpPr/>
          <p:nvPr/>
        </p:nvSpPr>
        <p:spPr>
          <a:xfrm>
            <a:off x="311740" y="3169201"/>
            <a:ext cx="2592098" cy="346548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pt-BR" sz="1400" b="1" dirty="0">
                <a:solidFill>
                  <a:schemeClr val="tx1"/>
                </a:solidFill>
                <a:latin typeface="Arial Black" pitchFamily="34" charset="0"/>
              </a:rPr>
              <a:t>"E este tinha um filho, cujo nome era Saul, mancebo e tão belo, que entre os filhos de Israel não havia a outro mais belo do que ele; desde os ombros para cima, sobressaia a todo o povo." 1Sm 9.2</a:t>
            </a:r>
            <a:endParaRPr lang="pt-BR" sz="14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138616" y="3169201"/>
            <a:ext cx="2627305" cy="34589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1600" b="1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Saul preencheu as expectativas do povo, mas não cumpriu a vontade estabelecida por Deus em seu reinado.</a:t>
            </a:r>
            <a:endParaRPr lang="pt-BR" sz="1600" b="1" dirty="0">
              <a:solidFill>
                <a:schemeClr val="tx1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32706" y="3190693"/>
            <a:ext cx="2618339" cy="34589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Conhecer a biografia de Saul;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Identificar os erros e acertos de Saul;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Compreender por que Deus rejeitou Saul.</a:t>
            </a:r>
            <a:endParaRPr lang="pt-B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88239" y="2707535"/>
            <a:ext cx="2091962" cy="30777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</a:t>
            </a:r>
            <a:r>
              <a:rPr kumimoji="0" lang="pt-B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21" y="2098675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327245" y="2679579"/>
            <a:ext cx="2139881" cy="30777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98875" y="2707535"/>
            <a:ext cx="2184893" cy="30777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357" y="2064121"/>
            <a:ext cx="575928" cy="575688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xmlns="" id="{8FFD31F2-4A58-42DA-948C-6F1E98767A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8396" y="160338"/>
            <a:ext cx="7759754" cy="1246905"/>
          </a:xfr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– 01 Entendendo o contexto da monarquia</a:t>
            </a:r>
          </a:p>
          <a:p>
            <a:pPr marL="0" indent="0">
              <a:buNone/>
            </a:pPr>
            <a:endParaRPr lang="pt-BR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2" descr="Bíblia: o livro da classe trabalhadora - CartaCapit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742" y="2169303"/>
            <a:ext cx="609116" cy="510276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9097632" y="2707535"/>
            <a:ext cx="2410660" cy="30777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9097632" y="3220026"/>
            <a:ext cx="2491922" cy="32598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Oremos para que venhamos cumprir os propósitos de Deus em nossa vida e não correr atrás da anuência humana.</a:t>
            </a:r>
            <a:endParaRPr lang="pt-B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10039128" y="3240737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8793210" y="1396750"/>
            <a:ext cx="3023072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1400" b="1" dirty="0">
                <a:latin typeface="Arial" pitchFamily="34" charset="0"/>
                <a:cs typeface="Arial" pitchFamily="34" charset="0"/>
              </a:rPr>
              <a:t>Texto de Referência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 </a:t>
            </a:r>
            <a:r>
              <a:rPr lang="pt-BR" sz="1400" b="1" dirty="0" err="1" smtClean="0">
                <a:latin typeface="Arial" pitchFamily="34" charset="0"/>
                <a:cs typeface="Arial" pitchFamily="34" charset="0"/>
              </a:rPr>
              <a:t>Dt</a:t>
            </a:r>
            <a:r>
              <a:rPr lang="pt-BR" sz="1400" b="1" dirty="0" smtClean="0">
                <a:latin typeface="Arial" pitchFamily="34" charset="0"/>
                <a:cs typeface="Arial" pitchFamily="34" charset="0"/>
              </a:rPr>
              <a:t> 17. 14-20</a:t>
            </a:r>
            <a:endParaRPr lang="pt-BR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3" name="Picture 5" descr="10 respostas rápidas para quem diz que &quot;só vale o que está na Bíblia&quot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327" y="223457"/>
            <a:ext cx="2612532" cy="1075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6" name="Imagem 25"/>
          <p:cNvPicPr>
            <a:picLocks noChangeAspect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963" y="1989824"/>
            <a:ext cx="860646" cy="61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3" grpId="0" animBg="1"/>
      <p:bldP spid="17" grpId="0" animBg="1"/>
      <p:bldP spid="18" grpId="0" animBg="1"/>
      <p:bldP spid="16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364" y="197708"/>
            <a:ext cx="3175686" cy="864973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pt-BR" sz="4400" b="1" dirty="0">
                <a:latin typeface="Arial" pitchFamily="34" charset="0"/>
                <a:cs typeface="Arial" pitchFamily="34" charset="0"/>
              </a:rPr>
              <a:t>TEXTO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xmlns="" id="{7869A383-7C73-4AFE-85B3-1998D4A7EC5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24936620"/>
              </p:ext>
            </p:extLst>
          </p:nvPr>
        </p:nvGraphicFramePr>
        <p:xfrm>
          <a:off x="5202198" y="1322172"/>
          <a:ext cx="6561436" cy="4695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29" y="1658380"/>
            <a:ext cx="4238368" cy="37662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:a16="http://schemas.microsoft.com/office/drawing/2014/main" xmlns="" id="{2B566528-1B12-4246-9431-5C2D7D0811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05" y="276217"/>
            <a:ext cx="3458976" cy="1135737"/>
          </a:xfr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sz="3600" kern="1200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INTRODUÇÃO</a:t>
            </a:r>
            <a:r>
              <a:rPr lang="en-US" sz="3600" kern="12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 </a:t>
            </a:r>
            <a:endParaRPr lang="en-US" sz="3600" kern="12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1D34EDB1-5711-42DA-A5E2-973ADE0955FC}"/>
              </a:ext>
            </a:extLst>
          </p:cNvPr>
          <p:cNvSpPr txBox="1"/>
          <p:nvPr/>
        </p:nvSpPr>
        <p:spPr>
          <a:xfrm>
            <a:off x="6175889" y="1368577"/>
            <a:ext cx="5043401" cy="494627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primeiro rei de Israel inaugurou um novo tempo e trouxe ao povo um líder, porém Saul cometeu vários erros e não conseguiu cumprir os desígnios de Deus para sua vida. Saul começou bem, porém se perdeu durante o seu reinado; tendo uma morte horrível.</a:t>
            </a:r>
            <a:endParaRPr lang="pt-B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xmlns="" id="{828A5161-06F1-46CF-8AD7-844680A59E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:a16="http://schemas.microsoft.com/office/drawing/2014/main" xmlns="" id="{D3F51FEB-38FB-4F6C-9F7B-2F2AFAB6546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xmlns="" id="{1E547BA6-BAE0-43BB-A7CA-60F69CE252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xmlns="" id="{5995D10D-E9C9-47DB-AE7E-801FEF38F5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xmlns="" id="{CC1A72C6-3DE4-4EC3-9AD5-9E0D40D8CE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:a16="http://schemas.microsoft.com/office/drawing/2014/main" xmlns="" id="{0B0DA1F1-C391-4EDF-9FE0-23E86E1377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 explicativo em seta para a esquerda e para a direita 2"/>
          <p:cNvSpPr/>
          <p:nvPr/>
        </p:nvSpPr>
        <p:spPr>
          <a:xfrm>
            <a:off x="5191467" y="3350561"/>
            <a:ext cx="799070" cy="576072"/>
          </a:xfrm>
          <a:prstGeom prst="leftRightArrowCallou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30" y="1670241"/>
            <a:ext cx="4374112" cy="413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425514" y="1348508"/>
            <a:ext cx="5239264" cy="406265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atin typeface="Arial Black" pitchFamily="34" charset="0"/>
              </a:rPr>
              <a:t>PONTO-CHAVE</a:t>
            </a:r>
          </a:p>
          <a:p>
            <a:endParaRPr lang="pt-BR" dirty="0" smtClean="0"/>
          </a:p>
          <a:p>
            <a:pPr algn="just">
              <a:lnSpc>
                <a:spcPct val="150000"/>
              </a:lnSpc>
            </a:pPr>
            <a:r>
              <a:rPr lang="pt-BR" sz="2400" dirty="0" smtClean="0">
                <a:latin typeface="Arial Black" pitchFamily="34" charset="0"/>
              </a:rPr>
              <a:t>"</a:t>
            </a:r>
            <a:r>
              <a:rPr lang="pt-BR" sz="2400" dirty="0">
                <a:latin typeface="Arial Black" pitchFamily="34" charset="0"/>
              </a:rPr>
              <a:t>A história de Saul nos mostra que não basta ser escolhido por Deus para uma grande obra, é necessário ser fiel em todos os caminhos para com Deus".</a:t>
            </a:r>
            <a:endParaRPr lang="pt-BR" sz="2400" dirty="0">
              <a:latin typeface="Arial Black" pitchFamily="34" charset="0"/>
            </a:endParaRPr>
          </a:p>
        </p:txBody>
      </p:sp>
      <p:sp>
        <p:nvSpPr>
          <p:cNvPr id="2" name="AutoShape 2" descr="Artigo - Conceito de família está cada vez mais organizado e autêntico -  Por Rodrigo da Cunha Pereira - ANOREG/S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141458"/>
            <a:ext cx="5277279" cy="4476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660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09" y="195519"/>
            <a:ext cx="8869619" cy="940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054" y="390764"/>
            <a:ext cx="9428209" cy="5718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700" dirty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1 - QUEM ERA SAUL?</a:t>
            </a:r>
            <a:endParaRPr lang="pt-BR" sz="2700" dirty="0">
              <a:solidFill>
                <a:schemeClr val="bg1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4A1A0293-ABD5-419B-8D27-129761D5F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15795" y="1593892"/>
            <a:ext cx="5727356" cy="4362065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pt-BR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Saul era da tribo de Benjamim e tinha um imponente aspecto físico e boa aparência. O texto bíblico chega a dizer que não existia ninguém tão belo como ele e alentado em força (1Sm 9.1-2). Infelizmente, estas qualidades não foram suficientes para que ele tivesse triunfo em seu reinado.</a:t>
            </a:r>
            <a:endParaRPr lang="pt-BR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77" y="1697037"/>
            <a:ext cx="4434809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71" y="180160"/>
            <a:ext cx="8870950" cy="93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152" y="1265806"/>
            <a:ext cx="5453449" cy="540951"/>
          </a:xfrm>
        </p:spPr>
        <p:txBody>
          <a:bodyPr>
            <a:normAutofit/>
          </a:bodyPr>
          <a:lstStyle/>
          <a:p>
            <a:r>
              <a:rPr lang="pt-BR" sz="1800" dirty="0">
                <a:solidFill>
                  <a:srgbClr val="222222"/>
                </a:solidFill>
                <a:latin typeface="Georgia" panose="02040502050405020303" pitchFamily="18" charset="0"/>
              </a:rPr>
              <a:t>1.1. A família de Saul</a:t>
            </a:r>
            <a:endParaRPr lang="pt-BR" sz="1800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xmlns="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93" y="1118372"/>
            <a:ext cx="5313405" cy="639762"/>
          </a:xfrm>
        </p:spPr>
        <p:txBody>
          <a:bodyPr>
            <a:noAutofit/>
          </a:bodyPr>
          <a:lstStyle/>
          <a:p>
            <a:r>
              <a:rPr lang="pt-BR" sz="2000" dirty="0">
                <a:solidFill>
                  <a:srgbClr val="222222"/>
                </a:solidFill>
                <a:latin typeface="Georgia" panose="02040502050405020303" pitchFamily="18" charset="0"/>
              </a:rPr>
              <a:t>1.2. Um homem de guerra</a:t>
            </a:r>
            <a:endParaRPr lang="pt-BR" sz="2000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314498" y="543697"/>
            <a:ext cx="7916090" cy="593125"/>
          </a:xfr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indent="0" algn="ctr">
              <a:buNone/>
            </a:pPr>
            <a:r>
              <a:rPr lang="pt-BR" sz="280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1 - QUEM ERA SAUL?</a:t>
            </a:r>
            <a:endParaRPr lang="pt-BR" sz="2800" spc="15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86738" y="1890424"/>
            <a:ext cx="5552305" cy="44558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nome Saul, significa "pedido a Deus', e sabemos pelas Escrituras que Saul pertencia a tribo de Benjamim e que era filho de Quis (1Sm 9.1-2). O fim de Saul foi terrível, pois morreu juntamente com seus três filhos na guerra contra os filisteus (1Sm 31.6</a:t>
            </a:r>
            <a:r>
              <a:rPr lang="pt-B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pt-BR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128944" y="1889597"/>
            <a:ext cx="5671753" cy="44558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Saul foi um rei e guerreiro que conduziu sua nação a inúmeras vitórias militares, uma delas foi sobre os filisteus conforme registrado em 1 Samuel 14. Saul libertou Israel das mãos da maioria de seus inimigos, sendo um líder para a nação e para sua tropa.</a:t>
            </a:r>
            <a:endParaRPr lang="pt-BR" sz="24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7059827" y="842731"/>
            <a:ext cx="4462272" cy="639762"/>
          </a:xfrm>
        </p:spPr>
        <p:txBody>
          <a:bodyPr/>
          <a:lstStyle/>
          <a:p>
            <a:r>
              <a:rPr lang="pt-BR" sz="3200" dirty="0" smtClean="0">
                <a:latin typeface="Arial Black" pitchFamily="34" charset="0"/>
              </a:rPr>
              <a:t>REFLETINDO</a:t>
            </a:r>
            <a:endParaRPr lang="pt-BR" sz="3200" dirty="0">
              <a:latin typeface="Arial Black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>
          <a:xfrm>
            <a:off x="5980670" y="1672176"/>
            <a:ext cx="5943599" cy="3048106"/>
          </a:xfrm>
        </p:spPr>
        <p:txBody>
          <a:bodyPr>
            <a:noAutofit/>
          </a:bodyPr>
          <a:lstStyle/>
          <a:p>
            <a:pPr marL="45720" indent="0"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Às vezes, o Senhor nos incumbe de uma missão esperando que cumpramos nosso dever de servo mas falhamos e decepcionamos o Senhor como fez Saul" </a:t>
            </a:r>
            <a:endParaRPr lang="pt-BR" sz="2400" dirty="0" smtClean="0">
              <a:latin typeface="Arial Black" pitchFamily="34" charset="0"/>
              <a:ea typeface="Calibri"/>
              <a:cs typeface="Times New Roman"/>
            </a:endParaRPr>
          </a:p>
          <a:p>
            <a:pPr marL="45720" indent="0" algn="r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400" dirty="0" smtClean="0">
                <a:latin typeface="Arial Black" pitchFamily="34" charset="0"/>
                <a:ea typeface="Calibri"/>
                <a:cs typeface="Times New Roman"/>
              </a:rPr>
              <a:t>Bispo </a:t>
            </a:r>
            <a:r>
              <a:rPr lang="pt-BR" sz="2400" dirty="0">
                <a:latin typeface="Arial Black" pitchFamily="34" charset="0"/>
                <a:ea typeface="Calibri"/>
                <a:cs typeface="Times New Roman"/>
              </a:rPr>
              <a:t>Samuel Ferreira</a:t>
            </a:r>
            <a:endParaRPr lang="pt-BR" sz="2400" dirty="0">
              <a:latin typeface="Arial Black" pitchFamily="34" charset="0"/>
              <a:ea typeface="Calibri"/>
              <a:cs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3" b="4423"/>
          <a:stretch/>
        </p:blipFill>
        <p:spPr bwMode="auto">
          <a:xfrm>
            <a:off x="841848" y="1000897"/>
            <a:ext cx="5002898" cy="4275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70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82" y="300989"/>
            <a:ext cx="9723742" cy="67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67" y="321428"/>
            <a:ext cx="9921165" cy="8670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400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2 - OS ALTOS E BAIXOS DA VIDA DE SAUL</a:t>
            </a:r>
            <a:endParaRPr lang="pt-BR" sz="2800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627339" y="1519262"/>
            <a:ext cx="5235145" cy="44558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vida e a trajetória de Saul trazem lições preciosas. Veremos neste tópico os pontos positivos e também os pontos negativos da vida de Saul, Infelizmente, um homem que foi escolhido para ser rei sobre Israel é rejeitado e termina seus dias com insucesso</a:t>
            </a:r>
            <a:r>
              <a:rPr lang="pt-B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609" y="3305041"/>
            <a:ext cx="914399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82" y="1519262"/>
            <a:ext cx="4806265" cy="4371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>
          <a:xfrm>
            <a:off x="6005384" y="696730"/>
            <a:ext cx="5931243" cy="639762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BR" sz="2000" dirty="0">
                <a:solidFill>
                  <a:srgbClr val="222222"/>
                </a:solidFill>
                <a:latin typeface="Georgia"/>
                <a:ea typeface="Times New Roman"/>
                <a:cs typeface="Times New Roman"/>
              </a:rPr>
              <a:t>2.2. Oferecendo sacrifícios</a:t>
            </a:r>
            <a:endParaRPr lang="pt-BR" sz="2000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59961" y="245656"/>
            <a:ext cx="9886452" cy="574903"/>
          </a:xfrm>
        </p:spPr>
        <p:txBody>
          <a:bodyPr/>
          <a:lstStyle/>
          <a:p>
            <a:pPr marL="0" indent="0" algn="ctr">
              <a:buNone/>
            </a:pPr>
            <a:r>
              <a:rPr lang="pt-BR" sz="2800" dirty="0">
                <a:solidFill>
                  <a:schemeClr val="tx1"/>
                </a:solidFill>
                <a:effectLst/>
              </a:rPr>
              <a:t>2 - O PODER DO ESPÍRITO SANTO NA VIDA DO MISSIONÁRIO</a:t>
            </a:r>
          </a:p>
        </p:txBody>
      </p:sp>
      <p:sp>
        <p:nvSpPr>
          <p:cNvPr id="8" name="Retângulo 7"/>
          <p:cNvSpPr/>
          <p:nvPr/>
        </p:nvSpPr>
        <p:spPr>
          <a:xfrm>
            <a:off x="366579" y="1407693"/>
            <a:ext cx="5725302" cy="492128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Quando Saul estava procurando as jumentas de seu pai, Quis, teve seu encontro com Samuel, que lhe diz uma profecia alvissareira: "O Espírito de Deus se apoderará de ti, profetizarás e serás mudado em outro homem'; 1Sm 10.6. A dependência de Saul em Deus, logo daria espaço para sua própria vontade, esse foi um de seus erros</a:t>
            </a:r>
            <a:r>
              <a:rPr 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03093" y="1436069"/>
            <a:ext cx="5733534" cy="500983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dos primeiros erros de Saul foi não entender os limites de sua função. A passagem bíblica de 1 Samuel 13. 8-14 diz que, por tardar o profeta Samuel a chegar, e porque povo estava dispersando, Saul ofereceu sacrifícios a Deus. Assim, uma atitude precipitada levou Saul a perder o reino e sua vida</a:t>
            </a:r>
            <a:r>
              <a:rPr lang="pt-B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980" y="866785"/>
            <a:ext cx="6182499" cy="540908"/>
          </a:xfrm>
        </p:spPr>
        <p:txBody>
          <a:bodyPr/>
          <a:lstStyle/>
          <a:p>
            <a:r>
              <a:rPr lang="pt-B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2.1.O Espírito se apodera de Saul</a:t>
            </a:r>
            <a:endParaRPr lang="pt-B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79" y="150634"/>
            <a:ext cx="10279834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416908" y="254765"/>
            <a:ext cx="90739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prstClr val="white"/>
                </a:solidFill>
                <a:latin typeface="Arial" pitchFamily="34" charset="0"/>
                <a:ea typeface="+mj-ea"/>
                <a:cs typeface="Arial" pitchFamily="34" charset="0"/>
              </a:rPr>
              <a:t>2 - OS ALTOS E BAIXOS DA VIDA DE SAUL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76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65" y="200152"/>
            <a:ext cx="102790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52" y="200152"/>
            <a:ext cx="8896865" cy="867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chemeClr val="bg1"/>
                </a:solidFill>
                <a:effectLst/>
              </a:rPr>
              <a:t>3 - UM REI REPROVADO</a:t>
            </a:r>
            <a:endParaRPr lang="pt-BR" sz="2800" dirty="0">
              <a:solidFill>
                <a:schemeClr val="bg1"/>
              </a:solidFill>
              <a:effectLst/>
            </a:endParaRP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xmlns="" id="{AEF6E867-467F-496F-A4DF-CCC03C7D13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20033" y="1217355"/>
            <a:ext cx="6116592" cy="491128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chemeClr val="tx1"/>
                </a:solidFill>
                <a:latin typeface="Arial Black" pitchFamily="34" charset="0"/>
                <a:ea typeface="Times New Roman"/>
              </a:rPr>
              <a:t>Uma pergunta que paira em nossa mente: Como pode um homem cujo Espírito de Deus se apoderara dele, conseguir ser reprovado por Deus e terminar seus dias sem escutar a voz de Deus? A desobediência aos Mandamentos divinos, levou Saul ao fracasso e ruína total.</a:t>
            </a:r>
            <a:endParaRPr lang="pt-BR" sz="2800" b="1" dirty="0">
              <a:solidFill>
                <a:schemeClr val="tx1"/>
              </a:solidFill>
              <a:latin typeface="Arial Black" pitchFamily="34" charset="0"/>
              <a:ea typeface="Times New Roman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49" y="1217355"/>
            <a:ext cx="4731050" cy="4380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05" y="228569"/>
            <a:ext cx="102790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82" y="269724"/>
            <a:ext cx="9212772" cy="5705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solidFill>
                  <a:schemeClr val="bg1"/>
                </a:solidFill>
                <a:effectLst/>
              </a:rPr>
              <a:t>3 - UM REI REPROVADO</a:t>
            </a:r>
            <a:endParaRPr lang="pt-BR" sz="2800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84935" y="1718975"/>
            <a:ext cx="5609968" cy="424731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restante do reinado de Saul se resume a duas coisas: ser atormentado por um espírito mal e perseguir a vida de Davi. Os atos impensados de Saul nos mostram que as consequências, muitas vezes, são irreversíveis. Saul implorou pelo perdão de Samuel, porém não obteve êxito (1Sm 15.25-26).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Que Deus nos ajude a agir sempre em consonância com Sua vontade.</a:t>
            </a:r>
            <a:endParaRPr lang="pt-BR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212989" y="1718975"/>
            <a:ext cx="5679989" cy="395948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Saul entrou num declínio espiritual tão grande após ter sido rejeitado por Deus para ser rei sobre a nação de Israel, que passou a ser atormentado por um espírito mal (1Sm 16.14), a ponto de Davi ser convocado para tocar harpa e aliviar o tormento de Saul (1Sm 16.23). </a:t>
            </a:r>
            <a:r>
              <a:rPr lang="pt-B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Saul nos ensina que não basta ser chamado por Deus, mas que, principalmente, devemos obedecer a seus mandamentos.</a:t>
            </a:r>
            <a:endParaRPr lang="pt-B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59804" y="1058743"/>
            <a:ext cx="59977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Georgia" pitchFamily="18" charset="0"/>
              </a:rPr>
              <a:t>3.1. O obedecer é melhor do que o sacrificar</a:t>
            </a:r>
            <a:endParaRPr lang="pt-BR" sz="2000" b="1" dirty="0">
              <a:latin typeface="Georgia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357552" y="966799"/>
            <a:ext cx="56717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latin typeface="Georgia" pitchFamily="18" charset="0"/>
              </a:rPr>
              <a:t>3.2. A Consulta à pitonisa de </a:t>
            </a:r>
            <a:r>
              <a:rPr lang="pt-BR" sz="2000" b="1" dirty="0" err="1">
                <a:latin typeface="Georgia" pitchFamily="18" charset="0"/>
              </a:rPr>
              <a:t>En</a:t>
            </a:r>
            <a:r>
              <a:rPr lang="pt-BR" sz="2000" b="1" dirty="0">
                <a:latin typeface="Georgia" pitchFamily="18" charset="0"/>
              </a:rPr>
              <a:t>-Dor</a:t>
            </a:r>
            <a:endParaRPr lang="pt-BR" sz="20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0F1A5B1-67D2-419E-9BDE-263D70FF04B2}"/>
              </a:ext>
            </a:extLst>
          </p:cNvPr>
          <p:cNvSpPr txBox="1"/>
          <p:nvPr/>
        </p:nvSpPr>
        <p:spPr>
          <a:xfrm>
            <a:off x="96370" y="6326881"/>
            <a:ext cx="5921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</a:t>
            </a:r>
            <a:r>
              <a:rPr lang="pt-BR" dirty="0" smtClean="0"/>
              <a:t>02  </a:t>
            </a:r>
            <a:r>
              <a:rPr lang="pt-BR" dirty="0"/>
              <a:t>4</a:t>
            </a:r>
            <a:r>
              <a:rPr lang="pt-BR" dirty="0" smtClean="0"/>
              <a:t>° </a:t>
            </a:r>
            <a:r>
              <a:rPr lang="pt-BR" dirty="0"/>
              <a:t>Tri, </a:t>
            </a:r>
            <a:r>
              <a:rPr lang="pt-BR" dirty="0" smtClean="0"/>
              <a:t>2022. 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6225318" y="1445739"/>
            <a:ext cx="5649523" cy="452431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 </a:t>
            </a:r>
            <a:r>
              <a:rPr lang="pt-B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ilusão achar que, porque somos chamados por Deus, não precisamos nos submeter a Sua vontade soberana e a Seus Mandamentos. Por ser deixar levar pelo orgulho, Saul retirou o Senhor do centro de sua vida e amargou o alto preço de sua insana escolha.</a:t>
            </a:r>
            <a:endParaRPr lang="pt-BR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ítulo 6">
            <a:extLst>
              <a:ext uri="{FF2B5EF4-FFF2-40B4-BE49-F238E27FC236}">
                <a16:creationId xmlns:a16="http://schemas.microsoft.com/office/drawing/2014/main" xmlns="" id="{DF4248EA-0F6D-4BB6-BFC5-EBB9BD7938A5}"/>
              </a:ext>
            </a:extLst>
          </p:cNvPr>
          <p:cNvSpPr txBox="1">
            <a:spLocks/>
          </p:cNvSpPr>
          <p:nvPr/>
        </p:nvSpPr>
        <p:spPr>
          <a:xfrm>
            <a:off x="586967" y="640427"/>
            <a:ext cx="4474132" cy="80531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pt-BR" sz="4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CONCLUSÃO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85" y="1813193"/>
            <a:ext cx="4847496" cy="3962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044" y="1883292"/>
            <a:ext cx="4160385" cy="36605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riângulo retângulo 7"/>
          <p:cNvSpPr/>
          <p:nvPr/>
        </p:nvSpPr>
        <p:spPr>
          <a:xfrm>
            <a:off x="10296" y="358346"/>
            <a:ext cx="6291651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56518" y="1405234"/>
            <a:ext cx="836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Revista</a:t>
            </a:r>
            <a:r>
              <a:rPr lang="en-US" b="1" dirty="0"/>
              <a:t> </a:t>
            </a:r>
            <a:r>
              <a:rPr lang="en-US" b="1" dirty="0" err="1"/>
              <a:t>Jovens</a:t>
            </a:r>
            <a:r>
              <a:rPr lang="en-US" b="1" dirty="0"/>
              <a:t> | </a:t>
            </a:r>
            <a:r>
              <a:rPr lang="en-US" b="1" dirty="0" err="1"/>
              <a:t>Conectar</a:t>
            </a:r>
            <a:r>
              <a:rPr lang="en-US" b="1" dirty="0"/>
              <a:t> + | Professor | A </a:t>
            </a:r>
            <a:r>
              <a:rPr lang="en-US" b="1" dirty="0" err="1"/>
              <a:t>partir</a:t>
            </a:r>
            <a:r>
              <a:rPr lang="en-US" b="1" dirty="0"/>
              <a:t> de 18 </a:t>
            </a:r>
            <a:r>
              <a:rPr lang="en-US" b="1" dirty="0" err="1"/>
              <a:t>anos</a:t>
            </a:r>
            <a:r>
              <a:rPr lang="en-US" b="1" dirty="0"/>
              <a:t> | 4</a:t>
            </a:r>
            <a:r>
              <a:rPr lang="en-US" b="1" dirty="0" smtClean="0"/>
              <a:t>º </a:t>
            </a:r>
            <a:r>
              <a:rPr lang="en-US" b="1" dirty="0" err="1"/>
              <a:t>Trimestre</a:t>
            </a:r>
            <a:r>
              <a:rPr lang="en-US" b="1" dirty="0"/>
              <a:t> </a:t>
            </a:r>
            <a:r>
              <a:rPr lang="en-US" b="1" dirty="0" smtClean="0"/>
              <a:t>2022</a:t>
            </a:r>
            <a:endParaRPr lang="en-US" b="1" dirty="0"/>
          </a:p>
          <a:p>
            <a:endParaRPr lang="en-US" b="1" dirty="0"/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3"/>
              </a:rPr>
              <a:t>https://</a:t>
            </a:r>
            <a:r>
              <a:rPr lang="en-US" dirty="0" smtClean="0">
                <a:latin typeface="Arial" pitchFamily="34" charset="0"/>
                <a:cs typeface="Arial" pitchFamily="34" charset="0"/>
                <a:hlinkClick r:id="rId3"/>
              </a:rPr>
              <a:t>www.youtube.com/c/BoaSemente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https://juliocesarmedeiros.org/blog-2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51918" y="6146915"/>
            <a:ext cx="5622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Edição: 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Ev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. 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2" t="23865" r="25444" b="26135"/>
          <a:stretch/>
        </p:blipFill>
        <p:spPr>
          <a:xfrm>
            <a:off x="0" y="4998658"/>
            <a:ext cx="1575486" cy="17605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aixaDeTexto 4"/>
          <p:cNvSpPr txBox="1"/>
          <p:nvPr/>
        </p:nvSpPr>
        <p:spPr>
          <a:xfrm>
            <a:off x="8007177" y="2084575"/>
            <a:ext cx="3793525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t-BR" sz="28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REFERÊNCIAS BIBLIOGRÁFICAS</a:t>
            </a:r>
            <a:endParaRPr lang="pt-BR" sz="2800" b="1" cap="all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39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screver Se GIFs - Get the best GIF on GIPHY">
            <a:extLst>
              <a:ext uri="{FF2B5EF4-FFF2-40B4-BE49-F238E27FC236}">
                <a16:creationId xmlns:a16="http://schemas.microsoft.com/office/drawing/2014/main" xmlns="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xmlns="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4794423"/>
            <a:ext cx="1940675" cy="190500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7" name="Imagem 6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xmlns="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8" name="Imagem 7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xmlns="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933652"/>
            <a:ext cx="2449781" cy="3678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Agrupar 10">
            <a:extLst>
              <a:ext uri="{FF2B5EF4-FFF2-40B4-BE49-F238E27FC236}">
                <a16:creationId xmlns:a16="http://schemas.microsoft.com/office/drawing/2014/main" xmlns="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0" name="Imagem 9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xmlns="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xmlns="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xmlns="" id="{FD699E89-FDD9-4AC3-BB7B-508E2434B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342068" y="464420"/>
            <a:ext cx="2132124" cy="3073332"/>
          </a:xfrm>
          <a:prstGeom prst="rect">
            <a:avLst/>
          </a:prstGeom>
        </p:spPr>
      </p:pic>
      <p:pic>
        <p:nvPicPr>
          <p:cNvPr id="14" name="Imagem 13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xmlns="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5" name="Imagem 14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xmlns="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 descr="Diagrama&#10;&#10;Descrição gerada automaticamente">
            <a:extLst>
              <a:ext uri="{FF2B5EF4-FFF2-40B4-BE49-F238E27FC236}">
                <a16:creationId xmlns:a16="http://schemas.microsoft.com/office/drawing/2014/main" xmlns="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24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10297" y="314820"/>
            <a:ext cx="7453184" cy="6499654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retângulo 4"/>
          <p:cNvSpPr/>
          <p:nvPr/>
        </p:nvSpPr>
        <p:spPr>
          <a:xfrm rot="10800000">
            <a:off x="3966519" y="-1"/>
            <a:ext cx="8225480" cy="6586703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141422" y="314820"/>
            <a:ext cx="8489092" cy="70788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BR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M&amp;Fassessoria</a:t>
            </a:r>
            <a:r>
              <a:rPr lang="pt-BR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tx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astellar" pitchFamily="18" charset="0"/>
              </a:rPr>
              <a:t> CONTÁBEIS</a:t>
            </a:r>
            <a:endParaRPr lang="pt-BR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tx1"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Castellar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471399" y="13904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Precisando de um contador? Nós cuidamos do seu MEI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1723" y="1953489"/>
            <a:ext cx="95278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 smtClean="0">
                <a:latin typeface="Arial Rounded MT Bold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Abertura de MEI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Legalização de CNPJ: Constituições, alterações e encerramentos</a:t>
            </a:r>
          </a:p>
          <a:p>
            <a:pPr>
              <a:lnSpc>
                <a:spcPct val="20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Regularização der empresas junto aos  orgãos</a:t>
            </a:r>
          </a:p>
          <a:p>
            <a:pPr>
              <a:lnSpc>
                <a:spcPct val="20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IRPF (Imposto de renda pessoa física).</a:t>
            </a:r>
          </a:p>
          <a:p>
            <a:pPr>
              <a:lnSpc>
                <a:spcPct val="200000"/>
              </a:lnSpc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endParaRPr lang="pt-BR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184522"/>
            <a:ext cx="457200" cy="3463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76646" y="2778770"/>
            <a:ext cx="457200" cy="34636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3434991"/>
            <a:ext cx="457200" cy="3463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37926" r="93027" b="55443"/>
          <a:stretch/>
        </p:blipFill>
        <p:spPr>
          <a:xfrm>
            <a:off x="557283" y="4020999"/>
            <a:ext cx="457200" cy="346364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431036" y="4528056"/>
            <a:ext cx="87518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https://www.instagram.com/mefassessoriacontabeis/</a:t>
            </a:r>
            <a:endParaRPr lang="pt-BR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pt-BR" sz="1600" b="1" dirty="0" smtClean="0">
              <a:solidFill>
                <a:schemeClr val="bg1"/>
              </a:solidFill>
              <a:hlinkClick r:id="rId3"/>
            </a:endParaRPr>
          </a:p>
          <a:p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https</a:t>
            </a:r>
            <a:r>
              <a:rPr lang="pt-BR" sz="1600" b="1" dirty="0">
                <a:solidFill>
                  <a:schemeClr val="bg1"/>
                </a:solidFill>
                <a:hlinkClick r:id="rId3"/>
              </a:rPr>
              <a:t>://</a:t>
            </a:r>
            <a:r>
              <a:rPr lang="pt-BR" sz="1600" b="1" dirty="0" smtClean="0">
                <a:solidFill>
                  <a:schemeClr val="bg1"/>
                </a:solidFill>
                <a:hlinkClick r:id="rId3"/>
              </a:rPr>
              <a:t>www.facebook.com/mefassessoriacontabeis</a:t>
            </a:r>
            <a:endParaRPr lang="pt-BR" sz="1600" b="1" dirty="0" smtClean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4" name="Picture 4" descr="Instagram - TecMund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89881" l="21617" r="78947">
                        <a14:foregroundMark x1="30639" y1="17857" x2="53947" y2="69345"/>
                        <a14:foregroundMark x1="31579" y1="75439" x2="62679" y2="78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782" r="21136" b="6573"/>
          <a:stretch/>
        </p:blipFill>
        <p:spPr bwMode="auto">
          <a:xfrm>
            <a:off x="805246" y="4576931"/>
            <a:ext cx="497572" cy="5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ntrole dos pais do Facebook | Internet Matters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2000" y1="37143" x2="50000" y2="72698"/>
                        <a14:foregroundMark x1="50333" y1="38413" x2="49833" y2="83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14631" r="31371" b="17004"/>
          <a:stretch/>
        </p:blipFill>
        <p:spPr bwMode="auto">
          <a:xfrm>
            <a:off x="773328" y="5109214"/>
            <a:ext cx="561407" cy="52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8966" b="68091" l="82742" r="877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21" t="57825" r="11667" b="30768"/>
          <a:stretch/>
        </p:blipFill>
        <p:spPr>
          <a:xfrm>
            <a:off x="6385968" y="6215448"/>
            <a:ext cx="596854" cy="625971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5931243" y="6308944"/>
            <a:ext cx="28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            (</a:t>
            </a:r>
            <a:r>
              <a:rPr lang="pt-BR" b="1" dirty="0" smtClean="0"/>
              <a:t>62) 991502978</a:t>
            </a:r>
            <a:endParaRPr lang="pt-BR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488987" y="6291229"/>
            <a:ext cx="4495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smtClean="0">
                <a:latin typeface="Arial" pitchFamily="34" charset="0"/>
                <a:cs typeface="Arial" pitchFamily="34" charset="0"/>
              </a:rPr>
              <a:t>Ev. 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Moacyr Santos &amp; Missª. Fátima Oliveira #CasalM&amp;F</a:t>
            </a:r>
            <a:endParaRPr lang="pt-BR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95" y="5636052"/>
            <a:ext cx="1119526" cy="1254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0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graç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6325</TotalTime>
  <Words>1659</Words>
  <Application>Microsoft Office PowerPoint</Application>
  <PresentationFormat>Personalizar</PresentationFormat>
  <Paragraphs>90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Integração</vt:lpstr>
      <vt:lpstr>  </vt:lpstr>
      <vt:lpstr>Apresentação do PowerPoint</vt:lpstr>
      <vt:lpstr>Apresentação do PowerPoint</vt:lpstr>
      <vt:lpstr>TEXTO</vt:lpstr>
      <vt:lpstr>INTRODUÇÃO </vt:lpstr>
      <vt:lpstr>Apresentação do PowerPoint</vt:lpstr>
      <vt:lpstr>1 - QUEM ERA SAUL?</vt:lpstr>
      <vt:lpstr>1 - QUEM ERA SAUL?</vt:lpstr>
      <vt:lpstr>Apresentação do PowerPoint</vt:lpstr>
      <vt:lpstr>2 - OS ALTOS E BAIXOS DA VIDA DE SAUL</vt:lpstr>
      <vt:lpstr>2 - O PODER DO ESPÍRITO SANTO NA VIDA DO MISSIONÁRIO</vt:lpstr>
      <vt:lpstr>3 - UM REI REPROVADO</vt:lpstr>
      <vt:lpstr>3 - UM REI REPROVADO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FATIMA</cp:lastModifiedBy>
  <cp:revision>282</cp:revision>
  <dcterms:created xsi:type="dcterms:W3CDTF">2021-10-01T12:08:12Z</dcterms:created>
  <dcterms:modified xsi:type="dcterms:W3CDTF">2022-10-04T23:08:34Z</dcterms:modified>
</cp:coreProperties>
</file>