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9822" autoAdjust="0"/>
  </p:normalViewPr>
  <p:slideViewPr>
    <p:cSldViewPr snapToGrid="0">
      <p:cViewPr varScale="1">
        <p:scale>
          <a:sx n="86" d="100"/>
          <a:sy n="86" d="100"/>
        </p:scale>
        <p:origin x="45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8F8DA5A-6E99-453D-8B0B-FFB05CFD3EE1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1. Então disse o SENHOR a Samuel: Até quando terás dó de Saul, havendo-o eu rejeitado, para que não reine sobre Israel? Enche um chifre de azeite, e vem, enviar-te-ei a Jessé o </a:t>
          </a:r>
          <a:r>
            <a:rPr lang="pt-BR" sz="1000" dirty="0" err="1">
              <a:latin typeface="Times New Roman" pitchFamily="18" charset="0"/>
              <a:cs typeface="Times New Roman" pitchFamily="18" charset="0"/>
            </a:rPr>
            <a:t>belemita</a:t>
          </a:r>
          <a:r>
            <a:rPr lang="pt-BR" sz="1000" dirty="0">
              <a:latin typeface="Times New Roman" pitchFamily="18" charset="0"/>
              <a:cs typeface="Times New Roman" pitchFamily="18" charset="0"/>
            </a:rPr>
            <a:t>; porque dentre os seus filhos me tenho provido de um rei.</a:t>
          </a:r>
        </a:p>
      </dgm:t>
    </dgm:pt>
    <dgm:pt modelId="{C791ECB2-8481-48DB-AE05-764E6DF4E13F}" type="parTrans" cxnId="{883F8EEF-1FDC-45C8-AF1A-73DF11B7D6FB}">
      <dgm:prSet/>
      <dgm:spPr/>
      <dgm:t>
        <a:bodyPr/>
        <a:lstStyle/>
        <a:p>
          <a:endParaRPr lang="pt-BR"/>
        </a:p>
      </dgm:t>
    </dgm:pt>
    <dgm:pt modelId="{473C6B0C-E58F-4138-82B2-C5095E2BFA46}" type="sibTrans" cxnId="{883F8EEF-1FDC-45C8-AF1A-73DF11B7D6FB}">
      <dgm:prSet/>
      <dgm:spPr/>
      <dgm:t>
        <a:bodyPr/>
        <a:lstStyle/>
        <a:p>
          <a:endParaRPr lang="pt-BR"/>
        </a:p>
      </dgm:t>
    </dgm:pt>
    <dgm:pt modelId="{054E4CCC-A680-4AD2-AC60-2A6F423F81B0}">
      <dgm:prSet custT="1"/>
      <dgm:spPr/>
      <dgm:t>
        <a:bodyPr/>
        <a:lstStyle/>
        <a:p>
          <a:r>
            <a:rPr lang="pt-BR" sz="1100" b="1" dirty="0">
              <a:latin typeface="Arial" pitchFamily="34" charset="0"/>
              <a:cs typeface="Arial" pitchFamily="34" charset="0"/>
            </a:rPr>
            <a:t>I </a:t>
          </a:r>
          <a:r>
            <a:rPr lang="pt-BR" sz="1100" b="1" dirty="0" err="1">
              <a:latin typeface="Arial" pitchFamily="34" charset="0"/>
              <a:cs typeface="Arial" pitchFamily="34" charset="0"/>
            </a:rPr>
            <a:t>Sm</a:t>
          </a:r>
          <a:r>
            <a:rPr lang="pt-BR" sz="1100" b="1" dirty="0">
              <a:latin typeface="Arial" pitchFamily="34" charset="0"/>
              <a:cs typeface="Arial" pitchFamily="34" charset="0"/>
            </a:rPr>
            <a:t> 16 1- 13</a:t>
          </a:r>
        </a:p>
      </dgm:t>
    </dgm:pt>
    <dgm:pt modelId="{ED71EFAD-899E-49EF-94FD-92A07DAE70C7}" type="parTrans" cxnId="{ADB4CD4C-5F37-42D4-9EEB-645B151508E1}">
      <dgm:prSet/>
      <dgm:spPr/>
      <dgm:t>
        <a:bodyPr/>
        <a:lstStyle/>
        <a:p>
          <a:endParaRPr lang="pt-BR"/>
        </a:p>
      </dgm:t>
    </dgm:pt>
    <dgm:pt modelId="{C3AAFF99-5269-4109-BD09-C6196A7B2FAB}" type="sibTrans" cxnId="{ADB4CD4C-5F37-42D4-9EEB-645B151508E1}">
      <dgm:prSet/>
      <dgm:spPr/>
      <dgm:t>
        <a:bodyPr/>
        <a:lstStyle/>
        <a:p>
          <a:endParaRPr lang="pt-BR"/>
        </a:p>
      </dgm:t>
    </dgm:pt>
    <dgm:pt modelId="{EE6E1DD3-A60B-4E23-A262-BADF76312D5F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2. Porém disse Samuel: Como irei eu? pois, ouvindo-o Saul, me matará. Então disse o Senhor: Toma uma bezerra das vacas em tuas mãos, e dize: Vim para sacrificar ao Senhor.</a:t>
          </a:r>
        </a:p>
      </dgm:t>
    </dgm:pt>
    <dgm:pt modelId="{87BC83E9-EC9D-4D13-8109-1A5BD2A5879C}" type="parTrans" cxnId="{EF09D562-0072-4B67-ADAC-7D41257C9A1F}">
      <dgm:prSet/>
      <dgm:spPr/>
      <dgm:t>
        <a:bodyPr/>
        <a:lstStyle/>
        <a:p>
          <a:endParaRPr lang="pt-BR"/>
        </a:p>
      </dgm:t>
    </dgm:pt>
    <dgm:pt modelId="{6512D3D5-D0C5-4504-A3BD-D6E12AF49696}" type="sibTrans" cxnId="{EF09D562-0072-4B67-ADAC-7D41257C9A1F}">
      <dgm:prSet/>
      <dgm:spPr/>
      <dgm:t>
        <a:bodyPr/>
        <a:lstStyle/>
        <a:p>
          <a:endParaRPr lang="pt-BR"/>
        </a:p>
      </dgm:t>
    </dgm:pt>
    <dgm:pt modelId="{F381DE25-3223-4DA2-8E90-404B0537FC60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3. E convidarás a Jessé ao sacrifício; e eu te farei saber o que hás de fazer, e ungir-me-ás a quem eu te disser.</a:t>
          </a:r>
        </a:p>
      </dgm:t>
    </dgm:pt>
    <dgm:pt modelId="{7490C00D-EF49-4041-9A3D-8935F653281E}" type="parTrans" cxnId="{B0A1D57C-290F-430B-B368-5475B2EEC377}">
      <dgm:prSet/>
      <dgm:spPr/>
      <dgm:t>
        <a:bodyPr/>
        <a:lstStyle/>
        <a:p>
          <a:endParaRPr lang="pt-BR"/>
        </a:p>
      </dgm:t>
    </dgm:pt>
    <dgm:pt modelId="{A5DBFD98-C3AF-4CDA-AC38-2F2C1A56E2E8}" type="sibTrans" cxnId="{B0A1D57C-290F-430B-B368-5475B2EEC377}">
      <dgm:prSet/>
      <dgm:spPr/>
      <dgm:t>
        <a:bodyPr/>
        <a:lstStyle/>
        <a:p>
          <a:endParaRPr lang="pt-BR"/>
        </a:p>
      </dgm:t>
    </dgm:pt>
    <dgm:pt modelId="{B6DCBFFD-FDCA-449E-9AA9-427568CC25C3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4. Fez, pois, Samuel o que dissera o Senhor, e veio a Belém; então os anciãos da cidade saíram ao encontro, tremendo, e disseram: De paz é a tua vinda?</a:t>
          </a:r>
        </a:p>
      </dgm:t>
    </dgm:pt>
    <dgm:pt modelId="{1CB50F1C-59B1-4E39-9956-F06878758B4E}" type="parTrans" cxnId="{60B51299-F6E8-4BDD-9478-87AE68E91C6A}">
      <dgm:prSet/>
      <dgm:spPr/>
      <dgm:t>
        <a:bodyPr/>
        <a:lstStyle/>
        <a:p>
          <a:endParaRPr lang="pt-BR"/>
        </a:p>
      </dgm:t>
    </dgm:pt>
    <dgm:pt modelId="{363ADCAA-B836-4E4F-9D5D-AB8D1923BC6D}" type="sibTrans" cxnId="{60B51299-F6E8-4BDD-9478-87AE68E91C6A}">
      <dgm:prSet/>
      <dgm:spPr/>
      <dgm:t>
        <a:bodyPr/>
        <a:lstStyle/>
        <a:p>
          <a:endParaRPr lang="pt-BR"/>
        </a:p>
      </dgm:t>
    </dgm:pt>
    <dgm:pt modelId="{A33AC073-C698-4B34-94E2-FD080183D36F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5. E disse ele: É de paz, vim sacrificar ao Senhor; santificai-vos, e vinde comigo ao sacrifício. E santificou ele a Jessé e a seus filhos, e os convidou ao sacrifício.</a:t>
          </a:r>
        </a:p>
      </dgm:t>
    </dgm:pt>
    <dgm:pt modelId="{38FB7357-CC17-4375-8503-48F9BF175715}" type="parTrans" cxnId="{E8D9C454-6E9B-4C3B-B593-A9FEE40DC882}">
      <dgm:prSet/>
      <dgm:spPr/>
      <dgm:t>
        <a:bodyPr/>
        <a:lstStyle/>
        <a:p>
          <a:endParaRPr lang="pt-BR"/>
        </a:p>
      </dgm:t>
    </dgm:pt>
    <dgm:pt modelId="{FFFDD22A-4B8D-4596-BC84-A711EB060D86}" type="sibTrans" cxnId="{E8D9C454-6E9B-4C3B-B593-A9FEE40DC882}">
      <dgm:prSet/>
      <dgm:spPr/>
      <dgm:t>
        <a:bodyPr/>
        <a:lstStyle/>
        <a:p>
          <a:endParaRPr lang="pt-BR"/>
        </a:p>
      </dgm:t>
    </dgm:pt>
    <dgm:pt modelId="{80B4F0A1-D4D0-44F0-863C-69416188906F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6. E sucedeu que, entrando eles, viu a Eliabe, e disse: Certamente está perante o Senhor o seu ungido.</a:t>
          </a:r>
        </a:p>
      </dgm:t>
    </dgm:pt>
    <dgm:pt modelId="{DAFB335B-3327-4950-A044-AA2E7CAEC615}" type="parTrans" cxnId="{C29A3E53-067C-4535-A9E6-4DCD57BDBA99}">
      <dgm:prSet/>
      <dgm:spPr/>
      <dgm:t>
        <a:bodyPr/>
        <a:lstStyle/>
        <a:p>
          <a:endParaRPr lang="pt-BR"/>
        </a:p>
      </dgm:t>
    </dgm:pt>
    <dgm:pt modelId="{1CADE727-858A-425A-863C-CA787E300C25}" type="sibTrans" cxnId="{C29A3E53-067C-4535-A9E6-4DCD57BDBA99}">
      <dgm:prSet/>
      <dgm:spPr/>
      <dgm:t>
        <a:bodyPr/>
        <a:lstStyle/>
        <a:p>
          <a:endParaRPr lang="pt-BR"/>
        </a:p>
      </dgm:t>
    </dgm:pt>
    <dgm:pt modelId="{AF62CA3D-BFD7-47D7-B80A-BA386BF79920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7. Porém o Senhor disse a Samuel: Não atentes para a sua aparência, nem para a grandeza da sua estatura, porque o tenho rejeitado; porque o Senhor não vê como vê o homem, pois o homem vê o que está diante dos olhos, porém o Senhor olha para o coração.</a:t>
          </a:r>
        </a:p>
      </dgm:t>
    </dgm:pt>
    <dgm:pt modelId="{E4B4C7CE-5DC2-4EA8-8B56-D720E1BA1F19}" type="parTrans" cxnId="{486A81BE-5187-4AFA-B329-552957A1B141}">
      <dgm:prSet/>
      <dgm:spPr/>
      <dgm:t>
        <a:bodyPr/>
        <a:lstStyle/>
        <a:p>
          <a:endParaRPr lang="pt-BR"/>
        </a:p>
      </dgm:t>
    </dgm:pt>
    <dgm:pt modelId="{EF506035-92E0-4648-9D2D-DD3D16CBB91F}" type="sibTrans" cxnId="{486A81BE-5187-4AFA-B329-552957A1B141}">
      <dgm:prSet/>
      <dgm:spPr/>
      <dgm:t>
        <a:bodyPr/>
        <a:lstStyle/>
        <a:p>
          <a:endParaRPr lang="pt-BR"/>
        </a:p>
      </dgm:t>
    </dgm:pt>
    <dgm:pt modelId="{F773DC7F-FDF8-47E3-8648-1BBF3BCA4CB4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8. Então chamou Jessé a Abinadabe, e o fez passar diante de Samuel, o qual disse: Nem a este tem escolhido o Senhor.</a:t>
          </a:r>
        </a:p>
      </dgm:t>
    </dgm:pt>
    <dgm:pt modelId="{2321508D-CC43-486C-AF34-F16E9B3C515A}" type="parTrans" cxnId="{8E2BE574-9747-4E96-9C26-CDCC4B91E0A9}">
      <dgm:prSet/>
      <dgm:spPr/>
      <dgm:t>
        <a:bodyPr/>
        <a:lstStyle/>
        <a:p>
          <a:endParaRPr lang="pt-BR"/>
        </a:p>
      </dgm:t>
    </dgm:pt>
    <dgm:pt modelId="{45C221D5-00A8-4371-9818-1DED55BC5F87}" type="sibTrans" cxnId="{8E2BE574-9747-4E96-9C26-CDCC4B91E0A9}">
      <dgm:prSet/>
      <dgm:spPr/>
      <dgm:t>
        <a:bodyPr/>
        <a:lstStyle/>
        <a:p>
          <a:endParaRPr lang="pt-BR"/>
        </a:p>
      </dgm:t>
    </dgm:pt>
    <dgm:pt modelId="{B1BA49E3-2AE8-457D-9F01-47EC8C19FAAC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9. Então Jessé fez passar a Sama; porém disse: Tampouco a este tem escolhido o Senhor.</a:t>
          </a:r>
        </a:p>
      </dgm:t>
    </dgm:pt>
    <dgm:pt modelId="{2D2E049F-F13A-4243-8A51-9EF125C70444}" type="parTrans" cxnId="{46C0157F-CCBE-4206-9DD5-4712A58C04D2}">
      <dgm:prSet/>
      <dgm:spPr/>
      <dgm:t>
        <a:bodyPr/>
        <a:lstStyle/>
        <a:p>
          <a:endParaRPr lang="pt-BR"/>
        </a:p>
      </dgm:t>
    </dgm:pt>
    <dgm:pt modelId="{DFAEC421-F857-4EA1-8B45-D1306C0A9E56}" type="sibTrans" cxnId="{46C0157F-CCBE-4206-9DD5-4712A58C04D2}">
      <dgm:prSet/>
      <dgm:spPr/>
      <dgm:t>
        <a:bodyPr/>
        <a:lstStyle/>
        <a:p>
          <a:endParaRPr lang="pt-BR"/>
        </a:p>
      </dgm:t>
    </dgm:pt>
    <dgm:pt modelId="{F1F9421F-6656-4689-A999-DC61D672681C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10. Assim fez passar Jessé a seus sete filhos diante de Samuel; porém Samuel disse a Jessé: O Senhor não tem escolhido a estes.</a:t>
          </a:r>
        </a:p>
      </dgm:t>
    </dgm:pt>
    <dgm:pt modelId="{D200EF37-AB2C-4082-8454-F409CEAE9EC4}" type="parTrans" cxnId="{60E8A5E8-4FB8-4380-BE18-A2790DAA1885}">
      <dgm:prSet/>
      <dgm:spPr/>
      <dgm:t>
        <a:bodyPr/>
        <a:lstStyle/>
        <a:p>
          <a:endParaRPr lang="pt-BR"/>
        </a:p>
      </dgm:t>
    </dgm:pt>
    <dgm:pt modelId="{E2D668B7-E8F5-4885-BC1F-B16E6E8D48CD}" type="sibTrans" cxnId="{60E8A5E8-4FB8-4380-BE18-A2790DAA1885}">
      <dgm:prSet/>
      <dgm:spPr/>
      <dgm:t>
        <a:bodyPr/>
        <a:lstStyle/>
        <a:p>
          <a:endParaRPr lang="pt-BR"/>
        </a:p>
      </dgm:t>
    </dgm:pt>
    <dgm:pt modelId="{076343CC-44D0-4B59-9818-880501C49958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11. Disse mais Samuel a Jessé: Acabaram-se os moços? E disse: Ainda falta o menor, que está apascentando as ovelhas. Disse, pois, Samuel a Jessé: Manda chamá-lo, porquanto não nos assentaremos até que ele venha aqui.</a:t>
          </a:r>
        </a:p>
      </dgm:t>
    </dgm:pt>
    <dgm:pt modelId="{F5F0A505-BD81-40B5-BE81-31A9494574AA}" type="parTrans" cxnId="{D1DA3AA4-F791-4568-8548-0065F00B3FC7}">
      <dgm:prSet/>
      <dgm:spPr/>
      <dgm:t>
        <a:bodyPr/>
        <a:lstStyle/>
        <a:p>
          <a:endParaRPr lang="pt-BR"/>
        </a:p>
      </dgm:t>
    </dgm:pt>
    <dgm:pt modelId="{ED1DBE8F-EE45-442B-B7DF-C2BAB342425B}" type="sibTrans" cxnId="{D1DA3AA4-F791-4568-8548-0065F00B3FC7}">
      <dgm:prSet/>
      <dgm:spPr/>
      <dgm:t>
        <a:bodyPr/>
        <a:lstStyle/>
        <a:p>
          <a:endParaRPr lang="pt-BR"/>
        </a:p>
      </dgm:t>
    </dgm:pt>
    <dgm:pt modelId="{2F75F5AF-61B7-4D49-B56D-097C59AC9E8A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12. Então mandou chamá-lo e fê-lo entrar (e era ruivo e formoso de semblante e de boa presença); e disse o Senhor: Levanta-te, e unge-o, porque é este mesmo.</a:t>
          </a:r>
        </a:p>
      </dgm:t>
    </dgm:pt>
    <dgm:pt modelId="{6EED9EE6-FF49-4F38-95A2-7A2810AE45A2}" type="parTrans" cxnId="{D84B284F-7612-44E8-8B26-B93C1EA0F45B}">
      <dgm:prSet/>
      <dgm:spPr/>
      <dgm:t>
        <a:bodyPr/>
        <a:lstStyle/>
        <a:p>
          <a:endParaRPr lang="pt-BR"/>
        </a:p>
      </dgm:t>
    </dgm:pt>
    <dgm:pt modelId="{9B83EDB0-39D6-42D0-9351-9AAA0AC91604}" type="sibTrans" cxnId="{D84B284F-7612-44E8-8B26-B93C1EA0F45B}">
      <dgm:prSet/>
      <dgm:spPr/>
      <dgm:t>
        <a:bodyPr/>
        <a:lstStyle/>
        <a:p>
          <a:endParaRPr lang="pt-BR"/>
        </a:p>
      </dgm:t>
    </dgm:pt>
    <dgm:pt modelId="{909B5F1B-ED0B-4FA5-8024-EB5813731254}">
      <dgm:prSet custT="1"/>
      <dgm:spPr/>
      <dgm:t>
        <a:bodyPr/>
        <a:lstStyle/>
        <a:p>
          <a:r>
            <a:rPr lang="pt-BR" sz="1000" dirty="0">
              <a:latin typeface="Times New Roman" pitchFamily="18" charset="0"/>
              <a:cs typeface="Times New Roman" pitchFamily="18" charset="0"/>
            </a:rPr>
            <a:t>13. Então Samuel tomou o chifre do azeite, e ungiu-o no meio de seus irmãos; e desde aquele dia em diante o Espírito do Senhor se apoderou de Davi; então Samuel se levantou, e voltou a Ramá.</a:t>
          </a:r>
        </a:p>
      </dgm:t>
    </dgm:pt>
    <dgm:pt modelId="{24017569-857A-4804-9B24-1F57C5453C85}" type="parTrans" cxnId="{619F7CDA-75CE-42FA-ACB6-AACE52E924D5}">
      <dgm:prSet/>
      <dgm:spPr/>
      <dgm:t>
        <a:bodyPr/>
        <a:lstStyle/>
        <a:p>
          <a:endParaRPr lang="pt-BR"/>
        </a:p>
      </dgm:t>
    </dgm:pt>
    <dgm:pt modelId="{B3F92522-C67D-4D23-B45D-481CB12F05C2}" type="sibTrans" cxnId="{619F7CDA-75CE-42FA-ACB6-AACE52E924D5}">
      <dgm:prSet/>
      <dgm:spPr/>
      <dgm:t>
        <a:bodyPr/>
        <a:lstStyle/>
        <a:p>
          <a:endParaRPr lang="pt-BR"/>
        </a:p>
      </dgm:t>
    </dgm:pt>
    <dgm:pt modelId="{DD5805AF-FC52-4373-A836-4A272A4B19DF}">
      <dgm:prSet custT="1"/>
      <dgm:spPr/>
      <dgm:t>
        <a:bodyPr/>
        <a:lstStyle/>
        <a:p>
          <a:endParaRPr lang="pt-BR" sz="1000" dirty="0">
            <a:latin typeface="Times New Roman" pitchFamily="18" charset="0"/>
            <a:cs typeface="Times New Roman" pitchFamily="18" charset="0"/>
          </a:endParaRPr>
        </a:p>
      </dgm:t>
    </dgm:pt>
    <dgm:pt modelId="{6D5D0937-239E-4963-B06C-A5FCB6E5EB41}" type="parTrans" cxnId="{A662C81C-5661-4203-A298-CFE22C29A129}">
      <dgm:prSet/>
      <dgm:spPr/>
      <dgm:t>
        <a:bodyPr/>
        <a:lstStyle/>
        <a:p>
          <a:endParaRPr lang="pt-BR"/>
        </a:p>
      </dgm:t>
    </dgm:pt>
    <dgm:pt modelId="{679CE6D9-F1D1-42A5-B810-DD9492B6B27B}" type="sibTrans" cxnId="{A662C81C-5661-4203-A298-CFE22C29A129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451FB853-F3FB-48C3-93B7-457760B41C52}" type="pres">
      <dgm:prSet presAssocID="{054E4CCC-A680-4AD2-AC60-2A6F423F81B0}" presName="thickLine" presStyleLbl="alignNode1" presStyleIdx="0" presStyleCnt="15"/>
      <dgm:spPr/>
    </dgm:pt>
    <dgm:pt modelId="{EB0C7DD2-C16E-4C82-93CF-8333BFFE17E8}" type="pres">
      <dgm:prSet presAssocID="{054E4CCC-A680-4AD2-AC60-2A6F423F81B0}" presName="horz1" presStyleCnt="0"/>
      <dgm:spPr/>
    </dgm:pt>
    <dgm:pt modelId="{2CF0D82B-3F9B-4AFF-AD09-05AAB621912C}" type="pres">
      <dgm:prSet presAssocID="{054E4CCC-A680-4AD2-AC60-2A6F423F81B0}" presName="tx1" presStyleLbl="revTx" presStyleIdx="0" presStyleCnt="15"/>
      <dgm:spPr/>
    </dgm:pt>
    <dgm:pt modelId="{3EBC3D93-5401-4242-B383-507C474EC356}" type="pres">
      <dgm:prSet presAssocID="{054E4CCC-A680-4AD2-AC60-2A6F423F81B0}" presName="vert1" presStyleCnt="0"/>
      <dgm:spPr/>
    </dgm:pt>
    <dgm:pt modelId="{EAD0CEE0-FF07-4B2F-9D8C-A30940C9294E}" type="pres">
      <dgm:prSet presAssocID="{38F8DA5A-6E99-453D-8B0B-FFB05CFD3EE1}" presName="thickLine" presStyleLbl="alignNode1" presStyleIdx="1" presStyleCnt="15"/>
      <dgm:spPr/>
    </dgm:pt>
    <dgm:pt modelId="{B86325F3-31CC-4DC1-BD20-C0308924917D}" type="pres">
      <dgm:prSet presAssocID="{38F8DA5A-6E99-453D-8B0B-FFB05CFD3EE1}" presName="horz1" presStyleCnt="0"/>
      <dgm:spPr/>
    </dgm:pt>
    <dgm:pt modelId="{3CD57AEE-ABC9-437C-B9CF-D74A800CDBCD}" type="pres">
      <dgm:prSet presAssocID="{38F8DA5A-6E99-453D-8B0B-FFB05CFD3EE1}" presName="tx1" presStyleLbl="revTx" presStyleIdx="1" presStyleCnt="15"/>
      <dgm:spPr/>
    </dgm:pt>
    <dgm:pt modelId="{CFE639C9-97AB-493A-A9EB-0CCBB0AD66A8}" type="pres">
      <dgm:prSet presAssocID="{38F8DA5A-6E99-453D-8B0B-FFB05CFD3EE1}" presName="vert1" presStyleCnt="0"/>
      <dgm:spPr/>
    </dgm:pt>
    <dgm:pt modelId="{425B5908-9047-4919-9711-2D12091A0F3C}" type="pres">
      <dgm:prSet presAssocID="{EE6E1DD3-A60B-4E23-A262-BADF76312D5F}" presName="thickLine" presStyleLbl="alignNode1" presStyleIdx="2" presStyleCnt="15"/>
      <dgm:spPr/>
    </dgm:pt>
    <dgm:pt modelId="{D9522D73-CB40-44D5-A86D-683D56FBE274}" type="pres">
      <dgm:prSet presAssocID="{EE6E1DD3-A60B-4E23-A262-BADF76312D5F}" presName="horz1" presStyleCnt="0"/>
      <dgm:spPr/>
    </dgm:pt>
    <dgm:pt modelId="{AC1F1B17-099B-4D0A-808B-8626230A8242}" type="pres">
      <dgm:prSet presAssocID="{EE6E1DD3-A60B-4E23-A262-BADF76312D5F}" presName="tx1" presStyleLbl="revTx" presStyleIdx="2" presStyleCnt="15"/>
      <dgm:spPr/>
    </dgm:pt>
    <dgm:pt modelId="{4FF08BBE-B727-4FA6-A974-CDC0E3AC7DF9}" type="pres">
      <dgm:prSet presAssocID="{EE6E1DD3-A60B-4E23-A262-BADF76312D5F}" presName="vert1" presStyleCnt="0"/>
      <dgm:spPr/>
    </dgm:pt>
    <dgm:pt modelId="{51A8AA50-9243-4493-85FE-752DA12B2956}" type="pres">
      <dgm:prSet presAssocID="{F381DE25-3223-4DA2-8E90-404B0537FC60}" presName="thickLine" presStyleLbl="alignNode1" presStyleIdx="3" presStyleCnt="15"/>
      <dgm:spPr/>
    </dgm:pt>
    <dgm:pt modelId="{C8C6A158-CD78-450A-B0AC-0AB6DEA73234}" type="pres">
      <dgm:prSet presAssocID="{F381DE25-3223-4DA2-8E90-404B0537FC60}" presName="horz1" presStyleCnt="0"/>
      <dgm:spPr/>
    </dgm:pt>
    <dgm:pt modelId="{9636D74F-1377-4648-976C-91B10307E68D}" type="pres">
      <dgm:prSet presAssocID="{F381DE25-3223-4DA2-8E90-404B0537FC60}" presName="tx1" presStyleLbl="revTx" presStyleIdx="3" presStyleCnt="15"/>
      <dgm:spPr/>
    </dgm:pt>
    <dgm:pt modelId="{59B22B1A-3F29-4424-8ACB-DE7E4F0D2EA7}" type="pres">
      <dgm:prSet presAssocID="{F381DE25-3223-4DA2-8E90-404B0537FC60}" presName="vert1" presStyleCnt="0"/>
      <dgm:spPr/>
    </dgm:pt>
    <dgm:pt modelId="{C0DF77B5-7398-4A15-972C-0A3C1654FDE9}" type="pres">
      <dgm:prSet presAssocID="{B6DCBFFD-FDCA-449E-9AA9-427568CC25C3}" presName="thickLine" presStyleLbl="alignNode1" presStyleIdx="4" presStyleCnt="15"/>
      <dgm:spPr/>
    </dgm:pt>
    <dgm:pt modelId="{18A1FDFB-678C-4F94-ACD3-AA49D5B0E382}" type="pres">
      <dgm:prSet presAssocID="{B6DCBFFD-FDCA-449E-9AA9-427568CC25C3}" presName="horz1" presStyleCnt="0"/>
      <dgm:spPr/>
    </dgm:pt>
    <dgm:pt modelId="{BC37569E-82B8-465B-94B1-DD0DCAA0619B}" type="pres">
      <dgm:prSet presAssocID="{B6DCBFFD-FDCA-449E-9AA9-427568CC25C3}" presName="tx1" presStyleLbl="revTx" presStyleIdx="4" presStyleCnt="15"/>
      <dgm:spPr/>
    </dgm:pt>
    <dgm:pt modelId="{7FD26746-2290-4F93-B3B6-90F936C6940E}" type="pres">
      <dgm:prSet presAssocID="{B6DCBFFD-FDCA-449E-9AA9-427568CC25C3}" presName="vert1" presStyleCnt="0"/>
      <dgm:spPr/>
    </dgm:pt>
    <dgm:pt modelId="{ACD49212-5879-4CB4-ABDD-A80CF4939F2D}" type="pres">
      <dgm:prSet presAssocID="{A33AC073-C698-4B34-94E2-FD080183D36F}" presName="thickLine" presStyleLbl="alignNode1" presStyleIdx="5" presStyleCnt="15"/>
      <dgm:spPr/>
    </dgm:pt>
    <dgm:pt modelId="{F71296CC-0D17-4E17-AEB3-8C08BF28D7E4}" type="pres">
      <dgm:prSet presAssocID="{A33AC073-C698-4B34-94E2-FD080183D36F}" presName="horz1" presStyleCnt="0"/>
      <dgm:spPr/>
    </dgm:pt>
    <dgm:pt modelId="{BA07F6D4-7A83-4E85-A5F1-22B945164B30}" type="pres">
      <dgm:prSet presAssocID="{A33AC073-C698-4B34-94E2-FD080183D36F}" presName="tx1" presStyleLbl="revTx" presStyleIdx="5" presStyleCnt="15"/>
      <dgm:spPr/>
    </dgm:pt>
    <dgm:pt modelId="{71AE54DC-3C12-4D77-A102-5813B0AB667B}" type="pres">
      <dgm:prSet presAssocID="{A33AC073-C698-4B34-94E2-FD080183D36F}" presName="vert1" presStyleCnt="0"/>
      <dgm:spPr/>
    </dgm:pt>
    <dgm:pt modelId="{8E43B554-FFB7-42B5-B402-1E8A31557DC0}" type="pres">
      <dgm:prSet presAssocID="{80B4F0A1-D4D0-44F0-863C-69416188906F}" presName="thickLine" presStyleLbl="alignNode1" presStyleIdx="6" presStyleCnt="15"/>
      <dgm:spPr/>
    </dgm:pt>
    <dgm:pt modelId="{498B6127-A705-4D62-97BF-3D033C6B5617}" type="pres">
      <dgm:prSet presAssocID="{80B4F0A1-D4D0-44F0-863C-69416188906F}" presName="horz1" presStyleCnt="0"/>
      <dgm:spPr/>
    </dgm:pt>
    <dgm:pt modelId="{A70BB623-63E0-4226-BFCC-9A1ACF9AC92E}" type="pres">
      <dgm:prSet presAssocID="{80B4F0A1-D4D0-44F0-863C-69416188906F}" presName="tx1" presStyleLbl="revTx" presStyleIdx="6" presStyleCnt="15"/>
      <dgm:spPr/>
    </dgm:pt>
    <dgm:pt modelId="{4FC98AC2-D69B-4244-94F4-D3BD4F79A8B8}" type="pres">
      <dgm:prSet presAssocID="{80B4F0A1-D4D0-44F0-863C-69416188906F}" presName="vert1" presStyleCnt="0"/>
      <dgm:spPr/>
    </dgm:pt>
    <dgm:pt modelId="{CA1F3FEF-6F2C-4456-B806-8E24E7EB223F}" type="pres">
      <dgm:prSet presAssocID="{AF62CA3D-BFD7-47D7-B80A-BA386BF79920}" presName="thickLine" presStyleLbl="alignNode1" presStyleIdx="7" presStyleCnt="15"/>
      <dgm:spPr/>
    </dgm:pt>
    <dgm:pt modelId="{CEC5DD60-23C0-4866-96F2-71D45A9F79B5}" type="pres">
      <dgm:prSet presAssocID="{AF62CA3D-BFD7-47D7-B80A-BA386BF79920}" presName="horz1" presStyleCnt="0"/>
      <dgm:spPr/>
    </dgm:pt>
    <dgm:pt modelId="{AAFD666A-7372-49D4-B80E-95E10ABA78AF}" type="pres">
      <dgm:prSet presAssocID="{AF62CA3D-BFD7-47D7-B80A-BA386BF79920}" presName="tx1" presStyleLbl="revTx" presStyleIdx="7" presStyleCnt="15"/>
      <dgm:spPr/>
    </dgm:pt>
    <dgm:pt modelId="{11BFA54B-DDCD-4243-9309-90131AAE0122}" type="pres">
      <dgm:prSet presAssocID="{AF62CA3D-BFD7-47D7-B80A-BA386BF79920}" presName="vert1" presStyleCnt="0"/>
      <dgm:spPr/>
    </dgm:pt>
    <dgm:pt modelId="{8CBA1CFA-29BF-4826-9B9B-EC1CFB687C49}" type="pres">
      <dgm:prSet presAssocID="{F773DC7F-FDF8-47E3-8648-1BBF3BCA4CB4}" presName="thickLine" presStyleLbl="alignNode1" presStyleIdx="8" presStyleCnt="15"/>
      <dgm:spPr/>
    </dgm:pt>
    <dgm:pt modelId="{5D09F9E3-E229-4D78-8D91-1EC0256C1195}" type="pres">
      <dgm:prSet presAssocID="{F773DC7F-FDF8-47E3-8648-1BBF3BCA4CB4}" presName="horz1" presStyleCnt="0"/>
      <dgm:spPr/>
    </dgm:pt>
    <dgm:pt modelId="{39F12D8F-F695-44EE-BC22-A41DF940BE25}" type="pres">
      <dgm:prSet presAssocID="{F773DC7F-FDF8-47E3-8648-1BBF3BCA4CB4}" presName="tx1" presStyleLbl="revTx" presStyleIdx="8" presStyleCnt="15"/>
      <dgm:spPr/>
    </dgm:pt>
    <dgm:pt modelId="{9E9B7851-6565-48CB-A1D7-FE71208427C7}" type="pres">
      <dgm:prSet presAssocID="{F773DC7F-FDF8-47E3-8648-1BBF3BCA4CB4}" presName="vert1" presStyleCnt="0"/>
      <dgm:spPr/>
    </dgm:pt>
    <dgm:pt modelId="{292E2FCA-3584-4698-BE15-D069AC35D7FD}" type="pres">
      <dgm:prSet presAssocID="{B1BA49E3-2AE8-457D-9F01-47EC8C19FAAC}" presName="thickLine" presStyleLbl="alignNode1" presStyleIdx="9" presStyleCnt="15"/>
      <dgm:spPr/>
    </dgm:pt>
    <dgm:pt modelId="{9C89E455-861B-4D76-A74A-4AD02F1FB842}" type="pres">
      <dgm:prSet presAssocID="{B1BA49E3-2AE8-457D-9F01-47EC8C19FAAC}" presName="horz1" presStyleCnt="0"/>
      <dgm:spPr/>
    </dgm:pt>
    <dgm:pt modelId="{17DAEE18-53E8-4083-B7F2-F9EC4CE8971D}" type="pres">
      <dgm:prSet presAssocID="{B1BA49E3-2AE8-457D-9F01-47EC8C19FAAC}" presName="tx1" presStyleLbl="revTx" presStyleIdx="9" presStyleCnt="15"/>
      <dgm:spPr/>
    </dgm:pt>
    <dgm:pt modelId="{543191D6-D633-459B-B9A6-BC081AF98A6E}" type="pres">
      <dgm:prSet presAssocID="{B1BA49E3-2AE8-457D-9F01-47EC8C19FAAC}" presName="vert1" presStyleCnt="0"/>
      <dgm:spPr/>
    </dgm:pt>
    <dgm:pt modelId="{0AB92A7C-CEDA-4BEA-8C5B-C53A6D6AD368}" type="pres">
      <dgm:prSet presAssocID="{F1F9421F-6656-4689-A999-DC61D672681C}" presName="thickLine" presStyleLbl="alignNode1" presStyleIdx="10" presStyleCnt="15"/>
      <dgm:spPr/>
    </dgm:pt>
    <dgm:pt modelId="{3ADEDF15-726E-4740-880B-01C64A701724}" type="pres">
      <dgm:prSet presAssocID="{F1F9421F-6656-4689-A999-DC61D672681C}" presName="horz1" presStyleCnt="0"/>
      <dgm:spPr/>
    </dgm:pt>
    <dgm:pt modelId="{6B964902-7770-440F-9A38-C303CB16E614}" type="pres">
      <dgm:prSet presAssocID="{F1F9421F-6656-4689-A999-DC61D672681C}" presName="tx1" presStyleLbl="revTx" presStyleIdx="10" presStyleCnt="15"/>
      <dgm:spPr/>
    </dgm:pt>
    <dgm:pt modelId="{D02FD31B-76C2-4152-81BC-9D2E8719C944}" type="pres">
      <dgm:prSet presAssocID="{F1F9421F-6656-4689-A999-DC61D672681C}" presName="vert1" presStyleCnt="0"/>
      <dgm:spPr/>
    </dgm:pt>
    <dgm:pt modelId="{36D30920-33C8-4C42-9C9B-DA733E6C6006}" type="pres">
      <dgm:prSet presAssocID="{076343CC-44D0-4B59-9818-880501C49958}" presName="thickLine" presStyleLbl="alignNode1" presStyleIdx="11" presStyleCnt="15"/>
      <dgm:spPr/>
    </dgm:pt>
    <dgm:pt modelId="{7B497023-DE97-4559-8A06-E1677D7EB024}" type="pres">
      <dgm:prSet presAssocID="{076343CC-44D0-4B59-9818-880501C49958}" presName="horz1" presStyleCnt="0"/>
      <dgm:spPr/>
    </dgm:pt>
    <dgm:pt modelId="{6494CFE9-9A44-4286-927E-3261C52614D7}" type="pres">
      <dgm:prSet presAssocID="{076343CC-44D0-4B59-9818-880501C49958}" presName="tx1" presStyleLbl="revTx" presStyleIdx="11" presStyleCnt="15"/>
      <dgm:spPr/>
    </dgm:pt>
    <dgm:pt modelId="{44B3DD0C-C3CB-435B-B76D-F149DE6DBE04}" type="pres">
      <dgm:prSet presAssocID="{076343CC-44D0-4B59-9818-880501C49958}" presName="vert1" presStyleCnt="0"/>
      <dgm:spPr/>
    </dgm:pt>
    <dgm:pt modelId="{A5DD5DA5-7128-4DBE-BD2C-E04E2E47B25B}" type="pres">
      <dgm:prSet presAssocID="{2F75F5AF-61B7-4D49-B56D-097C59AC9E8A}" presName="thickLine" presStyleLbl="alignNode1" presStyleIdx="12" presStyleCnt="15"/>
      <dgm:spPr/>
    </dgm:pt>
    <dgm:pt modelId="{B39ADD74-F0B1-4BBD-915F-0965ABBD2E5B}" type="pres">
      <dgm:prSet presAssocID="{2F75F5AF-61B7-4D49-B56D-097C59AC9E8A}" presName="horz1" presStyleCnt="0"/>
      <dgm:spPr/>
    </dgm:pt>
    <dgm:pt modelId="{8B0A59CC-1841-4AA0-94D8-74468B364806}" type="pres">
      <dgm:prSet presAssocID="{2F75F5AF-61B7-4D49-B56D-097C59AC9E8A}" presName="tx1" presStyleLbl="revTx" presStyleIdx="12" presStyleCnt="15"/>
      <dgm:spPr/>
    </dgm:pt>
    <dgm:pt modelId="{6A95034B-F937-4A70-941E-931CA97663C2}" type="pres">
      <dgm:prSet presAssocID="{2F75F5AF-61B7-4D49-B56D-097C59AC9E8A}" presName="vert1" presStyleCnt="0"/>
      <dgm:spPr/>
    </dgm:pt>
    <dgm:pt modelId="{0C2BEE8A-7CA2-40C3-988E-D380E7653EA6}" type="pres">
      <dgm:prSet presAssocID="{909B5F1B-ED0B-4FA5-8024-EB5813731254}" presName="thickLine" presStyleLbl="alignNode1" presStyleIdx="13" presStyleCnt="15"/>
      <dgm:spPr/>
    </dgm:pt>
    <dgm:pt modelId="{37241DD9-B95E-493F-9674-62B7C2A71757}" type="pres">
      <dgm:prSet presAssocID="{909B5F1B-ED0B-4FA5-8024-EB5813731254}" presName="horz1" presStyleCnt="0"/>
      <dgm:spPr/>
    </dgm:pt>
    <dgm:pt modelId="{4777E196-224C-43FD-AFAE-3E82D0239C04}" type="pres">
      <dgm:prSet presAssocID="{909B5F1B-ED0B-4FA5-8024-EB5813731254}" presName="tx1" presStyleLbl="revTx" presStyleIdx="13" presStyleCnt="15"/>
      <dgm:spPr/>
    </dgm:pt>
    <dgm:pt modelId="{28F5F7B6-D8EF-4DFE-94D0-F28A38DEA316}" type="pres">
      <dgm:prSet presAssocID="{909B5F1B-ED0B-4FA5-8024-EB5813731254}" presName="vert1" presStyleCnt="0"/>
      <dgm:spPr/>
    </dgm:pt>
    <dgm:pt modelId="{0E6CFDC6-E059-49A0-A187-1AC37945964B}" type="pres">
      <dgm:prSet presAssocID="{DD5805AF-FC52-4373-A836-4A272A4B19DF}" presName="thickLine" presStyleLbl="alignNode1" presStyleIdx="14" presStyleCnt="15"/>
      <dgm:spPr/>
    </dgm:pt>
    <dgm:pt modelId="{32FFE5A5-B677-4614-AB17-20314FB4DFC1}" type="pres">
      <dgm:prSet presAssocID="{DD5805AF-FC52-4373-A836-4A272A4B19DF}" presName="horz1" presStyleCnt="0"/>
      <dgm:spPr/>
    </dgm:pt>
    <dgm:pt modelId="{EB380596-008F-4933-A19C-636FAB12774F}" type="pres">
      <dgm:prSet presAssocID="{DD5805AF-FC52-4373-A836-4A272A4B19DF}" presName="tx1" presStyleLbl="revTx" presStyleIdx="14" presStyleCnt="15"/>
      <dgm:spPr/>
    </dgm:pt>
    <dgm:pt modelId="{942870C9-83BA-4A58-8836-207E429CF260}" type="pres">
      <dgm:prSet presAssocID="{DD5805AF-FC52-4373-A836-4A272A4B19DF}" presName="vert1" presStyleCnt="0"/>
      <dgm:spPr/>
    </dgm:pt>
  </dgm:ptLst>
  <dgm:cxnLst>
    <dgm:cxn modelId="{929BC40A-C589-4E9C-A53F-D293A4EC6E30}" type="presOf" srcId="{B6DCBFFD-FDCA-449E-9AA9-427568CC25C3}" destId="{BC37569E-82B8-465B-94B1-DD0DCAA0619B}" srcOrd="0" destOrd="0" presId="urn:microsoft.com/office/officeart/2008/layout/LinedList"/>
    <dgm:cxn modelId="{A662C81C-5661-4203-A298-CFE22C29A129}" srcId="{C743F0BE-0C7B-457F-BA40-0D586212DE21}" destId="{DD5805AF-FC52-4373-A836-4A272A4B19DF}" srcOrd="14" destOrd="0" parTransId="{6D5D0937-239E-4963-B06C-A5FCB6E5EB41}" sibTransId="{679CE6D9-F1D1-42A5-B810-DD9492B6B27B}"/>
    <dgm:cxn modelId="{C99C3620-C67D-4912-A897-6B4BD10438A3}" type="presOf" srcId="{2F75F5AF-61B7-4D49-B56D-097C59AC9E8A}" destId="{8B0A59CC-1841-4AA0-94D8-74468B364806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E2D9603D-C5FE-49B2-B241-9CF882EC1783}" type="presOf" srcId="{076343CC-44D0-4B59-9818-880501C49958}" destId="{6494CFE9-9A44-4286-927E-3261C52614D7}" srcOrd="0" destOrd="0" presId="urn:microsoft.com/office/officeart/2008/layout/LinedList"/>
    <dgm:cxn modelId="{6D74A562-8F06-4638-A08F-17362D115B24}" type="presOf" srcId="{EE6E1DD3-A60B-4E23-A262-BADF76312D5F}" destId="{AC1F1B17-099B-4D0A-808B-8626230A8242}" srcOrd="0" destOrd="0" presId="urn:microsoft.com/office/officeart/2008/layout/LinedList"/>
    <dgm:cxn modelId="{EF09D562-0072-4B67-ADAC-7D41257C9A1F}" srcId="{C743F0BE-0C7B-457F-BA40-0D586212DE21}" destId="{EE6E1DD3-A60B-4E23-A262-BADF76312D5F}" srcOrd="2" destOrd="0" parTransId="{87BC83E9-EC9D-4D13-8109-1A5BD2A5879C}" sibTransId="{6512D3D5-D0C5-4504-A3BD-D6E12AF49696}"/>
    <dgm:cxn modelId="{C454B146-51A9-495B-960F-9EF0098CBE92}" type="presOf" srcId="{A33AC073-C698-4B34-94E2-FD080183D36F}" destId="{BA07F6D4-7A83-4E85-A5F1-22B945164B30}" srcOrd="0" destOrd="0" presId="urn:microsoft.com/office/officeart/2008/layout/LinedList"/>
    <dgm:cxn modelId="{ADB4CD4C-5F37-42D4-9EEB-645B151508E1}" srcId="{C743F0BE-0C7B-457F-BA40-0D586212DE21}" destId="{054E4CCC-A680-4AD2-AC60-2A6F423F81B0}" srcOrd="0" destOrd="0" parTransId="{ED71EFAD-899E-49EF-94FD-92A07DAE70C7}" sibTransId="{C3AAFF99-5269-4109-BD09-C6196A7B2FAB}"/>
    <dgm:cxn modelId="{D84B284F-7612-44E8-8B26-B93C1EA0F45B}" srcId="{C743F0BE-0C7B-457F-BA40-0D586212DE21}" destId="{2F75F5AF-61B7-4D49-B56D-097C59AC9E8A}" srcOrd="12" destOrd="0" parTransId="{6EED9EE6-FF49-4F38-95A2-7A2810AE45A2}" sibTransId="{9B83EDB0-39D6-42D0-9351-9AAA0AC91604}"/>
    <dgm:cxn modelId="{F9599F6F-F5BB-428B-BAE1-DA546C272577}" type="presOf" srcId="{F1F9421F-6656-4689-A999-DC61D672681C}" destId="{6B964902-7770-440F-9A38-C303CB16E614}" srcOrd="0" destOrd="0" presId="urn:microsoft.com/office/officeart/2008/layout/LinedList"/>
    <dgm:cxn modelId="{1C801952-83BB-455B-9573-7D4363D85F86}" type="presOf" srcId="{B1BA49E3-2AE8-457D-9F01-47EC8C19FAAC}" destId="{17DAEE18-53E8-4083-B7F2-F9EC4CE8971D}" srcOrd="0" destOrd="0" presId="urn:microsoft.com/office/officeart/2008/layout/LinedList"/>
    <dgm:cxn modelId="{C29A3E53-067C-4535-A9E6-4DCD57BDBA99}" srcId="{C743F0BE-0C7B-457F-BA40-0D586212DE21}" destId="{80B4F0A1-D4D0-44F0-863C-69416188906F}" srcOrd="6" destOrd="0" parTransId="{DAFB335B-3327-4950-A044-AA2E7CAEC615}" sibTransId="{1CADE727-858A-425A-863C-CA787E300C25}"/>
    <dgm:cxn modelId="{E8D9C454-6E9B-4C3B-B593-A9FEE40DC882}" srcId="{C743F0BE-0C7B-457F-BA40-0D586212DE21}" destId="{A33AC073-C698-4B34-94E2-FD080183D36F}" srcOrd="5" destOrd="0" parTransId="{38FB7357-CC17-4375-8503-48F9BF175715}" sibTransId="{FFFDD22A-4B8D-4596-BC84-A711EB060D86}"/>
    <dgm:cxn modelId="{8E2BE574-9747-4E96-9C26-CDCC4B91E0A9}" srcId="{C743F0BE-0C7B-457F-BA40-0D586212DE21}" destId="{F773DC7F-FDF8-47E3-8648-1BBF3BCA4CB4}" srcOrd="8" destOrd="0" parTransId="{2321508D-CC43-486C-AF34-F16E9B3C515A}" sibTransId="{45C221D5-00A8-4371-9818-1DED55BC5F87}"/>
    <dgm:cxn modelId="{B0A1D57C-290F-430B-B368-5475B2EEC377}" srcId="{C743F0BE-0C7B-457F-BA40-0D586212DE21}" destId="{F381DE25-3223-4DA2-8E90-404B0537FC60}" srcOrd="3" destOrd="0" parTransId="{7490C00D-EF49-4041-9A3D-8935F653281E}" sibTransId="{A5DBFD98-C3AF-4CDA-AC38-2F2C1A56E2E8}"/>
    <dgm:cxn modelId="{46C0157F-CCBE-4206-9DD5-4712A58C04D2}" srcId="{C743F0BE-0C7B-457F-BA40-0D586212DE21}" destId="{B1BA49E3-2AE8-457D-9F01-47EC8C19FAAC}" srcOrd="9" destOrd="0" parTransId="{2D2E049F-F13A-4243-8A51-9EF125C70444}" sibTransId="{DFAEC421-F857-4EA1-8B45-D1306C0A9E56}"/>
    <dgm:cxn modelId="{60B51299-F6E8-4BDD-9478-87AE68E91C6A}" srcId="{C743F0BE-0C7B-457F-BA40-0D586212DE21}" destId="{B6DCBFFD-FDCA-449E-9AA9-427568CC25C3}" srcOrd="4" destOrd="0" parTransId="{1CB50F1C-59B1-4E39-9956-F06878758B4E}" sibTransId="{363ADCAA-B836-4E4F-9D5D-AB8D1923BC6D}"/>
    <dgm:cxn modelId="{D1DA3AA4-F791-4568-8548-0065F00B3FC7}" srcId="{C743F0BE-0C7B-457F-BA40-0D586212DE21}" destId="{076343CC-44D0-4B59-9818-880501C49958}" srcOrd="11" destOrd="0" parTransId="{F5F0A505-BD81-40B5-BE81-31A9494574AA}" sibTransId="{ED1DBE8F-EE45-442B-B7DF-C2BAB342425B}"/>
    <dgm:cxn modelId="{FC978AA8-90E3-4090-9F7D-1B617F5F80A3}" type="presOf" srcId="{909B5F1B-ED0B-4FA5-8024-EB5813731254}" destId="{4777E196-224C-43FD-AFAE-3E82D0239C04}" srcOrd="0" destOrd="0" presId="urn:microsoft.com/office/officeart/2008/layout/LinedList"/>
    <dgm:cxn modelId="{D22840AB-733E-44C7-9356-2FAFA1C8162E}" type="presOf" srcId="{38F8DA5A-6E99-453D-8B0B-FFB05CFD3EE1}" destId="{3CD57AEE-ABC9-437C-B9CF-D74A800CDBCD}" srcOrd="0" destOrd="0" presId="urn:microsoft.com/office/officeart/2008/layout/LinedList"/>
    <dgm:cxn modelId="{486A81BE-5187-4AFA-B329-552957A1B141}" srcId="{C743F0BE-0C7B-457F-BA40-0D586212DE21}" destId="{AF62CA3D-BFD7-47D7-B80A-BA386BF79920}" srcOrd="7" destOrd="0" parTransId="{E4B4C7CE-5DC2-4EA8-8B56-D720E1BA1F19}" sibTransId="{EF506035-92E0-4648-9D2D-DD3D16CBB91F}"/>
    <dgm:cxn modelId="{3F7A80D2-0D08-44A5-964B-A9F7DAE08F2D}" type="presOf" srcId="{AF62CA3D-BFD7-47D7-B80A-BA386BF79920}" destId="{AAFD666A-7372-49D4-B80E-95E10ABA78AF}" srcOrd="0" destOrd="0" presId="urn:microsoft.com/office/officeart/2008/layout/LinedList"/>
    <dgm:cxn modelId="{619F7CDA-75CE-42FA-ACB6-AACE52E924D5}" srcId="{C743F0BE-0C7B-457F-BA40-0D586212DE21}" destId="{909B5F1B-ED0B-4FA5-8024-EB5813731254}" srcOrd="13" destOrd="0" parTransId="{24017569-857A-4804-9B24-1F57C5453C85}" sibTransId="{B3F92522-C67D-4D23-B45D-481CB12F05C2}"/>
    <dgm:cxn modelId="{3E5E0CE5-3821-442A-923D-6E04FF9089B1}" type="presOf" srcId="{80B4F0A1-D4D0-44F0-863C-69416188906F}" destId="{A70BB623-63E0-4226-BFCC-9A1ACF9AC92E}" srcOrd="0" destOrd="0" presId="urn:microsoft.com/office/officeart/2008/layout/LinedList"/>
    <dgm:cxn modelId="{A7D7B5E6-7E33-4E00-91CF-8C0096466CB7}" type="presOf" srcId="{F381DE25-3223-4DA2-8E90-404B0537FC60}" destId="{9636D74F-1377-4648-976C-91B10307E68D}" srcOrd="0" destOrd="0" presId="urn:microsoft.com/office/officeart/2008/layout/LinedList"/>
    <dgm:cxn modelId="{60E8A5E8-4FB8-4380-BE18-A2790DAA1885}" srcId="{C743F0BE-0C7B-457F-BA40-0D586212DE21}" destId="{F1F9421F-6656-4689-A999-DC61D672681C}" srcOrd="10" destOrd="0" parTransId="{D200EF37-AB2C-4082-8454-F409CEAE9EC4}" sibTransId="{E2D668B7-E8F5-4885-BC1F-B16E6E8D48CD}"/>
    <dgm:cxn modelId="{B74727EE-A07A-4C57-B234-C6878B38478F}" type="presOf" srcId="{054E4CCC-A680-4AD2-AC60-2A6F423F81B0}" destId="{2CF0D82B-3F9B-4AFF-AD09-05AAB621912C}" srcOrd="0" destOrd="0" presId="urn:microsoft.com/office/officeart/2008/layout/LinedList"/>
    <dgm:cxn modelId="{883F8EEF-1FDC-45C8-AF1A-73DF11B7D6FB}" srcId="{C743F0BE-0C7B-457F-BA40-0D586212DE21}" destId="{38F8DA5A-6E99-453D-8B0B-FFB05CFD3EE1}" srcOrd="1" destOrd="0" parTransId="{C791ECB2-8481-48DB-AE05-764E6DF4E13F}" sibTransId="{473C6B0C-E58F-4138-82B2-C5095E2BFA46}"/>
    <dgm:cxn modelId="{1A69DFF8-F196-4A41-B35D-1AF38B501399}" type="presOf" srcId="{F773DC7F-FDF8-47E3-8648-1BBF3BCA4CB4}" destId="{39F12D8F-F695-44EE-BC22-A41DF940BE25}" srcOrd="0" destOrd="0" presId="urn:microsoft.com/office/officeart/2008/layout/LinedList"/>
    <dgm:cxn modelId="{5EDE86FF-D960-41E6-924E-F51BAD2589FE}" type="presOf" srcId="{DD5805AF-FC52-4373-A836-4A272A4B19DF}" destId="{EB380596-008F-4933-A19C-636FAB12774F}" srcOrd="0" destOrd="0" presId="urn:microsoft.com/office/officeart/2008/layout/LinedList"/>
    <dgm:cxn modelId="{40B9D93F-336F-48BC-BD5A-DAD8EE0F0766}" type="presParOf" srcId="{2CB6222E-48F1-490C-ADBA-B25F5090B21F}" destId="{451FB853-F3FB-48C3-93B7-457760B41C52}" srcOrd="0" destOrd="0" presId="urn:microsoft.com/office/officeart/2008/layout/LinedList"/>
    <dgm:cxn modelId="{E2CBD493-2DE6-4CAC-AD06-6DCE1A0784F2}" type="presParOf" srcId="{2CB6222E-48F1-490C-ADBA-B25F5090B21F}" destId="{EB0C7DD2-C16E-4C82-93CF-8333BFFE17E8}" srcOrd="1" destOrd="0" presId="urn:microsoft.com/office/officeart/2008/layout/LinedList"/>
    <dgm:cxn modelId="{D98F7DD7-1017-4029-B79C-192A51296725}" type="presParOf" srcId="{EB0C7DD2-C16E-4C82-93CF-8333BFFE17E8}" destId="{2CF0D82B-3F9B-4AFF-AD09-05AAB621912C}" srcOrd="0" destOrd="0" presId="urn:microsoft.com/office/officeart/2008/layout/LinedList"/>
    <dgm:cxn modelId="{B565839B-8B4D-475B-A6C5-90194993728E}" type="presParOf" srcId="{EB0C7DD2-C16E-4C82-93CF-8333BFFE17E8}" destId="{3EBC3D93-5401-4242-B383-507C474EC356}" srcOrd="1" destOrd="0" presId="urn:microsoft.com/office/officeart/2008/layout/LinedList"/>
    <dgm:cxn modelId="{F82947CB-CF6E-4D4A-9868-9E8A0F927FC1}" type="presParOf" srcId="{2CB6222E-48F1-490C-ADBA-B25F5090B21F}" destId="{EAD0CEE0-FF07-4B2F-9D8C-A30940C9294E}" srcOrd="2" destOrd="0" presId="urn:microsoft.com/office/officeart/2008/layout/LinedList"/>
    <dgm:cxn modelId="{68EDB023-18F3-4A86-A857-5AE627882174}" type="presParOf" srcId="{2CB6222E-48F1-490C-ADBA-B25F5090B21F}" destId="{B86325F3-31CC-4DC1-BD20-C0308924917D}" srcOrd="3" destOrd="0" presId="urn:microsoft.com/office/officeart/2008/layout/LinedList"/>
    <dgm:cxn modelId="{7D40D0B1-D873-42CE-A301-DE318EF2991C}" type="presParOf" srcId="{B86325F3-31CC-4DC1-BD20-C0308924917D}" destId="{3CD57AEE-ABC9-437C-B9CF-D74A800CDBCD}" srcOrd="0" destOrd="0" presId="urn:microsoft.com/office/officeart/2008/layout/LinedList"/>
    <dgm:cxn modelId="{7CA17ABB-6345-4B73-BB5C-A3B9BA1B9480}" type="presParOf" srcId="{B86325F3-31CC-4DC1-BD20-C0308924917D}" destId="{CFE639C9-97AB-493A-A9EB-0CCBB0AD66A8}" srcOrd="1" destOrd="0" presId="urn:microsoft.com/office/officeart/2008/layout/LinedList"/>
    <dgm:cxn modelId="{51751E3B-B65D-44AE-97EF-59AB1C3BEE6A}" type="presParOf" srcId="{2CB6222E-48F1-490C-ADBA-B25F5090B21F}" destId="{425B5908-9047-4919-9711-2D12091A0F3C}" srcOrd="4" destOrd="0" presId="urn:microsoft.com/office/officeart/2008/layout/LinedList"/>
    <dgm:cxn modelId="{A93D5B52-94F0-46E5-903D-63E339FDF188}" type="presParOf" srcId="{2CB6222E-48F1-490C-ADBA-B25F5090B21F}" destId="{D9522D73-CB40-44D5-A86D-683D56FBE274}" srcOrd="5" destOrd="0" presId="urn:microsoft.com/office/officeart/2008/layout/LinedList"/>
    <dgm:cxn modelId="{7B69AD5C-D50F-4446-AB5E-EA101C88157D}" type="presParOf" srcId="{D9522D73-CB40-44D5-A86D-683D56FBE274}" destId="{AC1F1B17-099B-4D0A-808B-8626230A8242}" srcOrd="0" destOrd="0" presId="urn:microsoft.com/office/officeart/2008/layout/LinedList"/>
    <dgm:cxn modelId="{0870F767-02D8-4B08-8E20-A898088C4B0C}" type="presParOf" srcId="{D9522D73-CB40-44D5-A86D-683D56FBE274}" destId="{4FF08BBE-B727-4FA6-A974-CDC0E3AC7DF9}" srcOrd="1" destOrd="0" presId="urn:microsoft.com/office/officeart/2008/layout/LinedList"/>
    <dgm:cxn modelId="{3B7B1569-6FBC-4C7D-90E5-AB627EBD0E96}" type="presParOf" srcId="{2CB6222E-48F1-490C-ADBA-B25F5090B21F}" destId="{51A8AA50-9243-4493-85FE-752DA12B2956}" srcOrd="6" destOrd="0" presId="urn:microsoft.com/office/officeart/2008/layout/LinedList"/>
    <dgm:cxn modelId="{B2E48842-CFD4-4E03-B46D-519538A4077B}" type="presParOf" srcId="{2CB6222E-48F1-490C-ADBA-B25F5090B21F}" destId="{C8C6A158-CD78-450A-B0AC-0AB6DEA73234}" srcOrd="7" destOrd="0" presId="urn:microsoft.com/office/officeart/2008/layout/LinedList"/>
    <dgm:cxn modelId="{FD72548A-96DF-4822-B9D5-A0F206AD7B35}" type="presParOf" srcId="{C8C6A158-CD78-450A-B0AC-0AB6DEA73234}" destId="{9636D74F-1377-4648-976C-91B10307E68D}" srcOrd="0" destOrd="0" presId="urn:microsoft.com/office/officeart/2008/layout/LinedList"/>
    <dgm:cxn modelId="{90BA74E5-721E-4430-8299-037552E0360E}" type="presParOf" srcId="{C8C6A158-CD78-450A-B0AC-0AB6DEA73234}" destId="{59B22B1A-3F29-4424-8ACB-DE7E4F0D2EA7}" srcOrd="1" destOrd="0" presId="urn:microsoft.com/office/officeart/2008/layout/LinedList"/>
    <dgm:cxn modelId="{26937179-7B6E-4B72-9FAC-27E245C10E77}" type="presParOf" srcId="{2CB6222E-48F1-490C-ADBA-B25F5090B21F}" destId="{C0DF77B5-7398-4A15-972C-0A3C1654FDE9}" srcOrd="8" destOrd="0" presId="urn:microsoft.com/office/officeart/2008/layout/LinedList"/>
    <dgm:cxn modelId="{5F91F9A6-149C-441C-AD90-936CB7340DAB}" type="presParOf" srcId="{2CB6222E-48F1-490C-ADBA-B25F5090B21F}" destId="{18A1FDFB-678C-4F94-ACD3-AA49D5B0E382}" srcOrd="9" destOrd="0" presId="urn:microsoft.com/office/officeart/2008/layout/LinedList"/>
    <dgm:cxn modelId="{10C38CD4-6479-49E3-BCFF-D232848CF7FB}" type="presParOf" srcId="{18A1FDFB-678C-4F94-ACD3-AA49D5B0E382}" destId="{BC37569E-82B8-465B-94B1-DD0DCAA0619B}" srcOrd="0" destOrd="0" presId="urn:microsoft.com/office/officeart/2008/layout/LinedList"/>
    <dgm:cxn modelId="{E61D7FD4-7DB9-47E8-B1EF-2681459CA1C5}" type="presParOf" srcId="{18A1FDFB-678C-4F94-ACD3-AA49D5B0E382}" destId="{7FD26746-2290-4F93-B3B6-90F936C6940E}" srcOrd="1" destOrd="0" presId="urn:microsoft.com/office/officeart/2008/layout/LinedList"/>
    <dgm:cxn modelId="{2A49919A-4464-4102-8B06-C60D5C1E6514}" type="presParOf" srcId="{2CB6222E-48F1-490C-ADBA-B25F5090B21F}" destId="{ACD49212-5879-4CB4-ABDD-A80CF4939F2D}" srcOrd="10" destOrd="0" presId="urn:microsoft.com/office/officeart/2008/layout/LinedList"/>
    <dgm:cxn modelId="{5E1047FA-73CF-4F2B-9C5C-35AD7CDEA335}" type="presParOf" srcId="{2CB6222E-48F1-490C-ADBA-B25F5090B21F}" destId="{F71296CC-0D17-4E17-AEB3-8C08BF28D7E4}" srcOrd="11" destOrd="0" presId="urn:microsoft.com/office/officeart/2008/layout/LinedList"/>
    <dgm:cxn modelId="{59D652C0-6922-41F5-B223-88AFEB0A2FD8}" type="presParOf" srcId="{F71296CC-0D17-4E17-AEB3-8C08BF28D7E4}" destId="{BA07F6D4-7A83-4E85-A5F1-22B945164B30}" srcOrd="0" destOrd="0" presId="urn:microsoft.com/office/officeart/2008/layout/LinedList"/>
    <dgm:cxn modelId="{AC7ABDA1-539E-43F9-85DB-EF1D92B72990}" type="presParOf" srcId="{F71296CC-0D17-4E17-AEB3-8C08BF28D7E4}" destId="{71AE54DC-3C12-4D77-A102-5813B0AB667B}" srcOrd="1" destOrd="0" presId="urn:microsoft.com/office/officeart/2008/layout/LinedList"/>
    <dgm:cxn modelId="{7189A453-EE88-4393-84B6-F5A5A8CE2D3D}" type="presParOf" srcId="{2CB6222E-48F1-490C-ADBA-B25F5090B21F}" destId="{8E43B554-FFB7-42B5-B402-1E8A31557DC0}" srcOrd="12" destOrd="0" presId="urn:microsoft.com/office/officeart/2008/layout/LinedList"/>
    <dgm:cxn modelId="{BA166E49-74AD-4519-94C1-53E5C9C241CB}" type="presParOf" srcId="{2CB6222E-48F1-490C-ADBA-B25F5090B21F}" destId="{498B6127-A705-4D62-97BF-3D033C6B5617}" srcOrd="13" destOrd="0" presId="urn:microsoft.com/office/officeart/2008/layout/LinedList"/>
    <dgm:cxn modelId="{11C3532A-BF7B-450A-A4AB-C37394844B2E}" type="presParOf" srcId="{498B6127-A705-4D62-97BF-3D033C6B5617}" destId="{A70BB623-63E0-4226-BFCC-9A1ACF9AC92E}" srcOrd="0" destOrd="0" presId="urn:microsoft.com/office/officeart/2008/layout/LinedList"/>
    <dgm:cxn modelId="{FEFC2DFB-92FA-49C7-A54F-59D691EEB2A7}" type="presParOf" srcId="{498B6127-A705-4D62-97BF-3D033C6B5617}" destId="{4FC98AC2-D69B-4244-94F4-D3BD4F79A8B8}" srcOrd="1" destOrd="0" presId="urn:microsoft.com/office/officeart/2008/layout/LinedList"/>
    <dgm:cxn modelId="{24AD4BC7-8009-49BB-B17D-713C2945E013}" type="presParOf" srcId="{2CB6222E-48F1-490C-ADBA-B25F5090B21F}" destId="{CA1F3FEF-6F2C-4456-B806-8E24E7EB223F}" srcOrd="14" destOrd="0" presId="urn:microsoft.com/office/officeart/2008/layout/LinedList"/>
    <dgm:cxn modelId="{61F95BAF-3A81-4027-9930-2E4C29544A93}" type="presParOf" srcId="{2CB6222E-48F1-490C-ADBA-B25F5090B21F}" destId="{CEC5DD60-23C0-4866-96F2-71D45A9F79B5}" srcOrd="15" destOrd="0" presId="urn:microsoft.com/office/officeart/2008/layout/LinedList"/>
    <dgm:cxn modelId="{974F73AD-EC4B-4C38-B302-B1B7B9B23C19}" type="presParOf" srcId="{CEC5DD60-23C0-4866-96F2-71D45A9F79B5}" destId="{AAFD666A-7372-49D4-B80E-95E10ABA78AF}" srcOrd="0" destOrd="0" presId="urn:microsoft.com/office/officeart/2008/layout/LinedList"/>
    <dgm:cxn modelId="{D1C6977B-3FFF-4050-B4C6-8B659CD354D3}" type="presParOf" srcId="{CEC5DD60-23C0-4866-96F2-71D45A9F79B5}" destId="{11BFA54B-DDCD-4243-9309-90131AAE0122}" srcOrd="1" destOrd="0" presId="urn:microsoft.com/office/officeart/2008/layout/LinedList"/>
    <dgm:cxn modelId="{BA59E2D1-BFF0-4A50-B420-6669819A14E0}" type="presParOf" srcId="{2CB6222E-48F1-490C-ADBA-B25F5090B21F}" destId="{8CBA1CFA-29BF-4826-9B9B-EC1CFB687C49}" srcOrd="16" destOrd="0" presId="urn:microsoft.com/office/officeart/2008/layout/LinedList"/>
    <dgm:cxn modelId="{BD0084E1-FF23-4167-B995-BC771AC947A7}" type="presParOf" srcId="{2CB6222E-48F1-490C-ADBA-B25F5090B21F}" destId="{5D09F9E3-E229-4D78-8D91-1EC0256C1195}" srcOrd="17" destOrd="0" presId="urn:microsoft.com/office/officeart/2008/layout/LinedList"/>
    <dgm:cxn modelId="{C439AAC8-40E3-4E14-9C11-AB501C603B27}" type="presParOf" srcId="{5D09F9E3-E229-4D78-8D91-1EC0256C1195}" destId="{39F12D8F-F695-44EE-BC22-A41DF940BE25}" srcOrd="0" destOrd="0" presId="urn:microsoft.com/office/officeart/2008/layout/LinedList"/>
    <dgm:cxn modelId="{49E2E7BA-0291-407F-B95A-1AF591566A84}" type="presParOf" srcId="{5D09F9E3-E229-4D78-8D91-1EC0256C1195}" destId="{9E9B7851-6565-48CB-A1D7-FE71208427C7}" srcOrd="1" destOrd="0" presId="urn:microsoft.com/office/officeart/2008/layout/LinedList"/>
    <dgm:cxn modelId="{6A76576C-AF2A-4AB3-89E1-19F70CAF7EAC}" type="presParOf" srcId="{2CB6222E-48F1-490C-ADBA-B25F5090B21F}" destId="{292E2FCA-3584-4698-BE15-D069AC35D7FD}" srcOrd="18" destOrd="0" presId="urn:microsoft.com/office/officeart/2008/layout/LinedList"/>
    <dgm:cxn modelId="{AA711E9B-68C1-4ACD-BDA8-5EB8E4647E1B}" type="presParOf" srcId="{2CB6222E-48F1-490C-ADBA-B25F5090B21F}" destId="{9C89E455-861B-4D76-A74A-4AD02F1FB842}" srcOrd="19" destOrd="0" presId="urn:microsoft.com/office/officeart/2008/layout/LinedList"/>
    <dgm:cxn modelId="{A4AE1E21-9F59-40B0-9BD1-6661419B7007}" type="presParOf" srcId="{9C89E455-861B-4D76-A74A-4AD02F1FB842}" destId="{17DAEE18-53E8-4083-B7F2-F9EC4CE8971D}" srcOrd="0" destOrd="0" presId="urn:microsoft.com/office/officeart/2008/layout/LinedList"/>
    <dgm:cxn modelId="{C2F0812E-27F9-4A14-927C-336AB453CF7B}" type="presParOf" srcId="{9C89E455-861B-4D76-A74A-4AD02F1FB842}" destId="{543191D6-D633-459B-B9A6-BC081AF98A6E}" srcOrd="1" destOrd="0" presId="urn:microsoft.com/office/officeart/2008/layout/LinedList"/>
    <dgm:cxn modelId="{DD872C12-1B42-4F5F-9B7A-E3199FB74714}" type="presParOf" srcId="{2CB6222E-48F1-490C-ADBA-B25F5090B21F}" destId="{0AB92A7C-CEDA-4BEA-8C5B-C53A6D6AD368}" srcOrd="20" destOrd="0" presId="urn:microsoft.com/office/officeart/2008/layout/LinedList"/>
    <dgm:cxn modelId="{96264AFC-B5B7-4112-A69A-5C9011941C21}" type="presParOf" srcId="{2CB6222E-48F1-490C-ADBA-B25F5090B21F}" destId="{3ADEDF15-726E-4740-880B-01C64A701724}" srcOrd="21" destOrd="0" presId="urn:microsoft.com/office/officeart/2008/layout/LinedList"/>
    <dgm:cxn modelId="{5AB95E72-AD82-41D8-9A9B-D362BA9D0CB3}" type="presParOf" srcId="{3ADEDF15-726E-4740-880B-01C64A701724}" destId="{6B964902-7770-440F-9A38-C303CB16E614}" srcOrd="0" destOrd="0" presId="urn:microsoft.com/office/officeart/2008/layout/LinedList"/>
    <dgm:cxn modelId="{EA28292B-E9D1-4512-9F75-F3D8B952134B}" type="presParOf" srcId="{3ADEDF15-726E-4740-880B-01C64A701724}" destId="{D02FD31B-76C2-4152-81BC-9D2E8719C944}" srcOrd="1" destOrd="0" presId="urn:microsoft.com/office/officeart/2008/layout/LinedList"/>
    <dgm:cxn modelId="{BF793017-E70C-46B8-93FD-619D486BFAAE}" type="presParOf" srcId="{2CB6222E-48F1-490C-ADBA-B25F5090B21F}" destId="{36D30920-33C8-4C42-9C9B-DA733E6C6006}" srcOrd="22" destOrd="0" presId="urn:microsoft.com/office/officeart/2008/layout/LinedList"/>
    <dgm:cxn modelId="{5CC88793-8CC8-4A53-A165-191C62FB8D89}" type="presParOf" srcId="{2CB6222E-48F1-490C-ADBA-B25F5090B21F}" destId="{7B497023-DE97-4559-8A06-E1677D7EB024}" srcOrd="23" destOrd="0" presId="urn:microsoft.com/office/officeart/2008/layout/LinedList"/>
    <dgm:cxn modelId="{03945A6F-45BA-4059-8275-D726F179A7E8}" type="presParOf" srcId="{7B497023-DE97-4559-8A06-E1677D7EB024}" destId="{6494CFE9-9A44-4286-927E-3261C52614D7}" srcOrd="0" destOrd="0" presId="urn:microsoft.com/office/officeart/2008/layout/LinedList"/>
    <dgm:cxn modelId="{FDE6563E-87B9-4E38-A019-565576570B46}" type="presParOf" srcId="{7B497023-DE97-4559-8A06-E1677D7EB024}" destId="{44B3DD0C-C3CB-435B-B76D-F149DE6DBE04}" srcOrd="1" destOrd="0" presId="urn:microsoft.com/office/officeart/2008/layout/LinedList"/>
    <dgm:cxn modelId="{E2EE6ABA-FADE-4C38-9460-032A73237A8D}" type="presParOf" srcId="{2CB6222E-48F1-490C-ADBA-B25F5090B21F}" destId="{A5DD5DA5-7128-4DBE-BD2C-E04E2E47B25B}" srcOrd="24" destOrd="0" presId="urn:microsoft.com/office/officeart/2008/layout/LinedList"/>
    <dgm:cxn modelId="{23D21E08-0BE5-4828-90F0-F844FBCAFA50}" type="presParOf" srcId="{2CB6222E-48F1-490C-ADBA-B25F5090B21F}" destId="{B39ADD74-F0B1-4BBD-915F-0965ABBD2E5B}" srcOrd="25" destOrd="0" presId="urn:microsoft.com/office/officeart/2008/layout/LinedList"/>
    <dgm:cxn modelId="{3E65416A-30AB-4F08-B4BB-75DEDE80E912}" type="presParOf" srcId="{B39ADD74-F0B1-4BBD-915F-0965ABBD2E5B}" destId="{8B0A59CC-1841-4AA0-94D8-74468B364806}" srcOrd="0" destOrd="0" presId="urn:microsoft.com/office/officeart/2008/layout/LinedList"/>
    <dgm:cxn modelId="{408745A6-9496-4574-9542-2C836812F595}" type="presParOf" srcId="{B39ADD74-F0B1-4BBD-915F-0965ABBD2E5B}" destId="{6A95034B-F937-4A70-941E-931CA97663C2}" srcOrd="1" destOrd="0" presId="urn:microsoft.com/office/officeart/2008/layout/LinedList"/>
    <dgm:cxn modelId="{78EC0970-9877-4822-BAF5-BB0CF7CB0A88}" type="presParOf" srcId="{2CB6222E-48F1-490C-ADBA-B25F5090B21F}" destId="{0C2BEE8A-7CA2-40C3-988E-D380E7653EA6}" srcOrd="26" destOrd="0" presId="urn:microsoft.com/office/officeart/2008/layout/LinedList"/>
    <dgm:cxn modelId="{92798A95-2E29-4259-8F05-B398B372B683}" type="presParOf" srcId="{2CB6222E-48F1-490C-ADBA-B25F5090B21F}" destId="{37241DD9-B95E-493F-9674-62B7C2A71757}" srcOrd="27" destOrd="0" presId="urn:microsoft.com/office/officeart/2008/layout/LinedList"/>
    <dgm:cxn modelId="{3E540943-4968-4CA7-9AD8-9F3D7FBCED8E}" type="presParOf" srcId="{37241DD9-B95E-493F-9674-62B7C2A71757}" destId="{4777E196-224C-43FD-AFAE-3E82D0239C04}" srcOrd="0" destOrd="0" presId="urn:microsoft.com/office/officeart/2008/layout/LinedList"/>
    <dgm:cxn modelId="{4FDE4E9A-B8CF-4B51-8E61-903289F6C350}" type="presParOf" srcId="{37241DD9-B95E-493F-9674-62B7C2A71757}" destId="{28F5F7B6-D8EF-4DFE-94D0-F28A38DEA316}" srcOrd="1" destOrd="0" presId="urn:microsoft.com/office/officeart/2008/layout/LinedList"/>
    <dgm:cxn modelId="{EAE49CD5-5BB1-428E-B842-8D35D1BE3304}" type="presParOf" srcId="{2CB6222E-48F1-490C-ADBA-B25F5090B21F}" destId="{0E6CFDC6-E059-49A0-A187-1AC37945964B}" srcOrd="28" destOrd="0" presId="urn:microsoft.com/office/officeart/2008/layout/LinedList"/>
    <dgm:cxn modelId="{4776D21D-D4BF-4BC5-992D-426CD4C14400}" type="presParOf" srcId="{2CB6222E-48F1-490C-ADBA-B25F5090B21F}" destId="{32FFE5A5-B677-4614-AB17-20314FB4DFC1}" srcOrd="29" destOrd="0" presId="urn:microsoft.com/office/officeart/2008/layout/LinedList"/>
    <dgm:cxn modelId="{DBD0148F-B329-49E3-8D1F-B7D30F098143}" type="presParOf" srcId="{32FFE5A5-B677-4614-AB17-20314FB4DFC1}" destId="{EB380596-008F-4933-A19C-636FAB12774F}" srcOrd="0" destOrd="0" presId="urn:microsoft.com/office/officeart/2008/layout/LinedList"/>
    <dgm:cxn modelId="{E4FA38DD-8C47-47E0-B359-720B4CD9D39A}" type="presParOf" srcId="{32FFE5A5-B677-4614-AB17-20314FB4DFC1}" destId="{942870C9-83BA-4A58-8836-207E429CF26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FB853-F3FB-48C3-93B7-457760B41C52}">
      <dsp:nvSpPr>
        <dsp:cNvPr id="0" name=""/>
        <dsp:cNvSpPr/>
      </dsp:nvSpPr>
      <dsp:spPr>
        <a:xfrm>
          <a:off x="0" y="57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CF0D82B-3F9B-4AFF-AD09-05AAB621912C}">
      <dsp:nvSpPr>
        <dsp:cNvPr id="0" name=""/>
        <dsp:cNvSpPr/>
      </dsp:nvSpPr>
      <dsp:spPr>
        <a:xfrm>
          <a:off x="0" y="573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latin typeface="Arial" pitchFamily="34" charset="0"/>
              <a:cs typeface="Arial" pitchFamily="34" charset="0"/>
            </a:rPr>
            <a:t>I </a:t>
          </a:r>
          <a:r>
            <a:rPr lang="pt-BR" sz="1100" b="1" kern="1200" dirty="0" err="1">
              <a:latin typeface="Arial" pitchFamily="34" charset="0"/>
              <a:cs typeface="Arial" pitchFamily="34" charset="0"/>
            </a:rPr>
            <a:t>Sm</a:t>
          </a:r>
          <a:r>
            <a:rPr lang="pt-BR" sz="1100" b="1" kern="1200" dirty="0">
              <a:latin typeface="Arial" pitchFamily="34" charset="0"/>
              <a:cs typeface="Arial" pitchFamily="34" charset="0"/>
            </a:rPr>
            <a:t> 16 1- 13</a:t>
          </a:r>
        </a:p>
      </dsp:txBody>
      <dsp:txXfrm>
        <a:off x="0" y="573"/>
        <a:ext cx="6561436" cy="312961"/>
      </dsp:txXfrm>
    </dsp:sp>
    <dsp:sp modelId="{EAD0CEE0-FF07-4B2F-9D8C-A30940C9294E}">
      <dsp:nvSpPr>
        <dsp:cNvPr id="0" name=""/>
        <dsp:cNvSpPr/>
      </dsp:nvSpPr>
      <dsp:spPr>
        <a:xfrm>
          <a:off x="0" y="31353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D57AEE-ABC9-437C-B9CF-D74A800CDBCD}">
      <dsp:nvSpPr>
        <dsp:cNvPr id="0" name=""/>
        <dsp:cNvSpPr/>
      </dsp:nvSpPr>
      <dsp:spPr>
        <a:xfrm>
          <a:off x="0" y="313534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1. Então disse o SENHOR a Samuel: Até quando terás dó de Saul, havendo-o eu rejeitado, para que não reine sobre Israel? Enche um chifre de azeite, e vem, enviar-te-ei a Jessé o </a:t>
          </a:r>
          <a:r>
            <a:rPr lang="pt-BR" sz="1000" kern="1200" dirty="0" err="1">
              <a:latin typeface="Times New Roman" pitchFamily="18" charset="0"/>
              <a:cs typeface="Times New Roman" pitchFamily="18" charset="0"/>
            </a:rPr>
            <a:t>belemita</a:t>
          </a: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; porque dentre os seus filhos me tenho provido de um rei.</a:t>
          </a:r>
        </a:p>
      </dsp:txBody>
      <dsp:txXfrm>
        <a:off x="0" y="313534"/>
        <a:ext cx="6561436" cy="312961"/>
      </dsp:txXfrm>
    </dsp:sp>
    <dsp:sp modelId="{425B5908-9047-4919-9711-2D12091A0F3C}">
      <dsp:nvSpPr>
        <dsp:cNvPr id="0" name=""/>
        <dsp:cNvSpPr/>
      </dsp:nvSpPr>
      <dsp:spPr>
        <a:xfrm>
          <a:off x="0" y="62649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C1F1B17-099B-4D0A-808B-8626230A8242}">
      <dsp:nvSpPr>
        <dsp:cNvPr id="0" name=""/>
        <dsp:cNvSpPr/>
      </dsp:nvSpPr>
      <dsp:spPr>
        <a:xfrm>
          <a:off x="0" y="626496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2. Porém disse Samuel: Como irei eu? pois, ouvindo-o Saul, me matará. Então disse o Senhor: Toma uma bezerra das vacas em tuas mãos, e dize: Vim para sacrificar ao Senhor.</a:t>
          </a:r>
        </a:p>
      </dsp:txBody>
      <dsp:txXfrm>
        <a:off x="0" y="626496"/>
        <a:ext cx="6561436" cy="312961"/>
      </dsp:txXfrm>
    </dsp:sp>
    <dsp:sp modelId="{51A8AA50-9243-4493-85FE-752DA12B2956}">
      <dsp:nvSpPr>
        <dsp:cNvPr id="0" name=""/>
        <dsp:cNvSpPr/>
      </dsp:nvSpPr>
      <dsp:spPr>
        <a:xfrm>
          <a:off x="0" y="93945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36D74F-1377-4648-976C-91B10307E68D}">
      <dsp:nvSpPr>
        <dsp:cNvPr id="0" name=""/>
        <dsp:cNvSpPr/>
      </dsp:nvSpPr>
      <dsp:spPr>
        <a:xfrm>
          <a:off x="0" y="939457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3. E convidarás a Jessé ao sacrifício; e eu te farei saber o que hás de fazer, e ungir-me-ás a quem eu te disser.</a:t>
          </a:r>
        </a:p>
      </dsp:txBody>
      <dsp:txXfrm>
        <a:off x="0" y="939457"/>
        <a:ext cx="6561436" cy="312961"/>
      </dsp:txXfrm>
    </dsp:sp>
    <dsp:sp modelId="{C0DF77B5-7398-4A15-972C-0A3C1654FDE9}">
      <dsp:nvSpPr>
        <dsp:cNvPr id="0" name=""/>
        <dsp:cNvSpPr/>
      </dsp:nvSpPr>
      <dsp:spPr>
        <a:xfrm>
          <a:off x="0" y="125241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37569E-82B8-465B-94B1-DD0DCAA0619B}">
      <dsp:nvSpPr>
        <dsp:cNvPr id="0" name=""/>
        <dsp:cNvSpPr/>
      </dsp:nvSpPr>
      <dsp:spPr>
        <a:xfrm>
          <a:off x="0" y="1252419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4. Fez, pois, Samuel o que dissera o Senhor, e veio a Belém; então os anciãos da cidade saíram ao encontro, tremendo, e disseram: De paz é a tua vinda?</a:t>
          </a:r>
        </a:p>
      </dsp:txBody>
      <dsp:txXfrm>
        <a:off x="0" y="1252419"/>
        <a:ext cx="6561436" cy="312961"/>
      </dsp:txXfrm>
    </dsp:sp>
    <dsp:sp modelId="{ACD49212-5879-4CB4-ABDD-A80CF4939F2D}">
      <dsp:nvSpPr>
        <dsp:cNvPr id="0" name=""/>
        <dsp:cNvSpPr/>
      </dsp:nvSpPr>
      <dsp:spPr>
        <a:xfrm>
          <a:off x="0" y="156538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07F6D4-7A83-4E85-A5F1-22B945164B30}">
      <dsp:nvSpPr>
        <dsp:cNvPr id="0" name=""/>
        <dsp:cNvSpPr/>
      </dsp:nvSpPr>
      <dsp:spPr>
        <a:xfrm>
          <a:off x="0" y="1565380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5. E disse ele: É de paz, vim sacrificar ao Senhor; santificai-vos, e vinde comigo ao sacrifício. E santificou ele a Jessé e a seus filhos, e os convidou ao sacrifício.</a:t>
          </a:r>
        </a:p>
      </dsp:txBody>
      <dsp:txXfrm>
        <a:off x="0" y="1565380"/>
        <a:ext cx="6561436" cy="312961"/>
      </dsp:txXfrm>
    </dsp:sp>
    <dsp:sp modelId="{8E43B554-FFB7-42B5-B402-1E8A31557DC0}">
      <dsp:nvSpPr>
        <dsp:cNvPr id="0" name=""/>
        <dsp:cNvSpPr/>
      </dsp:nvSpPr>
      <dsp:spPr>
        <a:xfrm>
          <a:off x="0" y="187834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0BB623-63E0-4226-BFCC-9A1ACF9AC92E}">
      <dsp:nvSpPr>
        <dsp:cNvPr id="0" name=""/>
        <dsp:cNvSpPr/>
      </dsp:nvSpPr>
      <dsp:spPr>
        <a:xfrm>
          <a:off x="0" y="1878342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6. E sucedeu que, entrando eles, viu a Eliabe, e disse: Certamente está perante o Senhor o seu ungido.</a:t>
          </a:r>
        </a:p>
      </dsp:txBody>
      <dsp:txXfrm>
        <a:off x="0" y="1878342"/>
        <a:ext cx="6561436" cy="312961"/>
      </dsp:txXfrm>
    </dsp:sp>
    <dsp:sp modelId="{CA1F3FEF-6F2C-4456-B806-8E24E7EB223F}">
      <dsp:nvSpPr>
        <dsp:cNvPr id="0" name=""/>
        <dsp:cNvSpPr/>
      </dsp:nvSpPr>
      <dsp:spPr>
        <a:xfrm>
          <a:off x="0" y="219130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FD666A-7372-49D4-B80E-95E10ABA78AF}">
      <dsp:nvSpPr>
        <dsp:cNvPr id="0" name=""/>
        <dsp:cNvSpPr/>
      </dsp:nvSpPr>
      <dsp:spPr>
        <a:xfrm>
          <a:off x="0" y="2191303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7. Porém o Senhor disse a Samuel: Não atentes para a sua aparência, nem para a grandeza da sua estatura, porque o tenho rejeitado; porque o Senhor não vê como vê o homem, pois o homem vê o que está diante dos olhos, porém o Senhor olha para o coração.</a:t>
          </a:r>
        </a:p>
      </dsp:txBody>
      <dsp:txXfrm>
        <a:off x="0" y="2191303"/>
        <a:ext cx="6561436" cy="312961"/>
      </dsp:txXfrm>
    </dsp:sp>
    <dsp:sp modelId="{8CBA1CFA-29BF-4826-9B9B-EC1CFB687C49}">
      <dsp:nvSpPr>
        <dsp:cNvPr id="0" name=""/>
        <dsp:cNvSpPr/>
      </dsp:nvSpPr>
      <dsp:spPr>
        <a:xfrm>
          <a:off x="0" y="250426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9F12D8F-F695-44EE-BC22-A41DF940BE25}">
      <dsp:nvSpPr>
        <dsp:cNvPr id="0" name=""/>
        <dsp:cNvSpPr/>
      </dsp:nvSpPr>
      <dsp:spPr>
        <a:xfrm>
          <a:off x="0" y="2504265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8. Então chamou Jessé a Abinadabe, e o fez passar diante de Samuel, o qual disse: Nem a este tem escolhido o Senhor.</a:t>
          </a:r>
        </a:p>
      </dsp:txBody>
      <dsp:txXfrm>
        <a:off x="0" y="2504265"/>
        <a:ext cx="6561436" cy="312961"/>
      </dsp:txXfrm>
    </dsp:sp>
    <dsp:sp modelId="{292E2FCA-3584-4698-BE15-D069AC35D7FD}">
      <dsp:nvSpPr>
        <dsp:cNvPr id="0" name=""/>
        <dsp:cNvSpPr/>
      </dsp:nvSpPr>
      <dsp:spPr>
        <a:xfrm>
          <a:off x="0" y="281722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DAEE18-53E8-4083-B7F2-F9EC4CE8971D}">
      <dsp:nvSpPr>
        <dsp:cNvPr id="0" name=""/>
        <dsp:cNvSpPr/>
      </dsp:nvSpPr>
      <dsp:spPr>
        <a:xfrm>
          <a:off x="0" y="2817226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9. Então Jessé fez passar a Sama; porém disse: Tampouco a este tem escolhido o Senhor.</a:t>
          </a:r>
        </a:p>
      </dsp:txBody>
      <dsp:txXfrm>
        <a:off x="0" y="2817226"/>
        <a:ext cx="6561436" cy="312961"/>
      </dsp:txXfrm>
    </dsp:sp>
    <dsp:sp modelId="{0AB92A7C-CEDA-4BEA-8C5B-C53A6D6AD368}">
      <dsp:nvSpPr>
        <dsp:cNvPr id="0" name=""/>
        <dsp:cNvSpPr/>
      </dsp:nvSpPr>
      <dsp:spPr>
        <a:xfrm>
          <a:off x="0" y="313018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964902-7770-440F-9A38-C303CB16E614}">
      <dsp:nvSpPr>
        <dsp:cNvPr id="0" name=""/>
        <dsp:cNvSpPr/>
      </dsp:nvSpPr>
      <dsp:spPr>
        <a:xfrm>
          <a:off x="0" y="3130188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10. Assim fez passar Jessé a seus sete filhos diante de Samuel; porém Samuel disse a Jessé: O Senhor não tem escolhido a estes.</a:t>
          </a:r>
        </a:p>
      </dsp:txBody>
      <dsp:txXfrm>
        <a:off x="0" y="3130188"/>
        <a:ext cx="6561436" cy="312961"/>
      </dsp:txXfrm>
    </dsp:sp>
    <dsp:sp modelId="{36D30920-33C8-4C42-9C9B-DA733E6C6006}">
      <dsp:nvSpPr>
        <dsp:cNvPr id="0" name=""/>
        <dsp:cNvSpPr/>
      </dsp:nvSpPr>
      <dsp:spPr>
        <a:xfrm>
          <a:off x="0" y="344314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94CFE9-9A44-4286-927E-3261C52614D7}">
      <dsp:nvSpPr>
        <dsp:cNvPr id="0" name=""/>
        <dsp:cNvSpPr/>
      </dsp:nvSpPr>
      <dsp:spPr>
        <a:xfrm>
          <a:off x="0" y="3443149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11. Disse mais Samuel a Jessé: Acabaram-se os moços? E disse: Ainda falta o menor, que está apascentando as ovelhas. Disse, pois, Samuel a Jessé: Manda chamá-lo, porquanto não nos assentaremos até que ele venha aqui.</a:t>
          </a:r>
        </a:p>
      </dsp:txBody>
      <dsp:txXfrm>
        <a:off x="0" y="3443149"/>
        <a:ext cx="6561436" cy="312961"/>
      </dsp:txXfrm>
    </dsp:sp>
    <dsp:sp modelId="{A5DD5DA5-7128-4DBE-BD2C-E04E2E47B25B}">
      <dsp:nvSpPr>
        <dsp:cNvPr id="0" name=""/>
        <dsp:cNvSpPr/>
      </dsp:nvSpPr>
      <dsp:spPr>
        <a:xfrm>
          <a:off x="0" y="375611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0A59CC-1841-4AA0-94D8-74468B364806}">
      <dsp:nvSpPr>
        <dsp:cNvPr id="0" name=""/>
        <dsp:cNvSpPr/>
      </dsp:nvSpPr>
      <dsp:spPr>
        <a:xfrm>
          <a:off x="0" y="3756111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12. Então mandou chamá-lo e fê-lo entrar (e era ruivo e formoso de semblante e de boa presença); e disse o Senhor: Levanta-te, e unge-o, porque é este mesmo.</a:t>
          </a:r>
        </a:p>
      </dsp:txBody>
      <dsp:txXfrm>
        <a:off x="0" y="3756111"/>
        <a:ext cx="6561436" cy="312961"/>
      </dsp:txXfrm>
    </dsp:sp>
    <dsp:sp modelId="{0C2BEE8A-7CA2-40C3-988E-D380E7653EA6}">
      <dsp:nvSpPr>
        <dsp:cNvPr id="0" name=""/>
        <dsp:cNvSpPr/>
      </dsp:nvSpPr>
      <dsp:spPr>
        <a:xfrm>
          <a:off x="0" y="406907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777E196-224C-43FD-AFAE-3E82D0239C04}">
      <dsp:nvSpPr>
        <dsp:cNvPr id="0" name=""/>
        <dsp:cNvSpPr/>
      </dsp:nvSpPr>
      <dsp:spPr>
        <a:xfrm>
          <a:off x="0" y="4069072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latin typeface="Times New Roman" pitchFamily="18" charset="0"/>
              <a:cs typeface="Times New Roman" pitchFamily="18" charset="0"/>
            </a:rPr>
            <a:t>13. Então Samuel tomou o chifre do azeite, e ungiu-o no meio de seus irmãos; e desde aquele dia em diante o Espírito do Senhor se apoderou de Davi; então Samuel se levantou, e voltou a Ramá.</a:t>
          </a:r>
        </a:p>
      </dsp:txBody>
      <dsp:txXfrm>
        <a:off x="0" y="4069072"/>
        <a:ext cx="6561436" cy="312961"/>
      </dsp:txXfrm>
    </dsp:sp>
    <dsp:sp modelId="{0E6CFDC6-E059-49A0-A187-1AC37945964B}">
      <dsp:nvSpPr>
        <dsp:cNvPr id="0" name=""/>
        <dsp:cNvSpPr/>
      </dsp:nvSpPr>
      <dsp:spPr>
        <a:xfrm>
          <a:off x="0" y="438203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380596-008F-4933-A19C-636FAB12774F}">
      <dsp:nvSpPr>
        <dsp:cNvPr id="0" name=""/>
        <dsp:cNvSpPr/>
      </dsp:nvSpPr>
      <dsp:spPr>
        <a:xfrm>
          <a:off x="0" y="4382034"/>
          <a:ext cx="6561436" cy="31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382034"/>
        <a:ext cx="6561436" cy="312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15/10/2022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8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11" Type="http://schemas.openxmlformats.org/officeDocument/2006/relationships/image" Target="../media/image37.JP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31.gif"/><Relationship Id="rId9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9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microsoft.com/office/2007/relationships/hdphoto" Target="../media/hdphoto8.wdp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5" y="838498"/>
            <a:ext cx="6960703" cy="5081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50298" y="4849298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4º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 trimestre 2022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1" i="0" u="none" strike="noStrike" spc="150" normalizeH="0" baseline="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819" y="1408671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4868563" y="5574100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sp>
        <p:nvSpPr>
          <p:cNvPr id="7" name="Retângulo 6"/>
          <p:cNvSpPr/>
          <p:nvPr/>
        </p:nvSpPr>
        <p:spPr>
          <a:xfrm>
            <a:off x="449201" y="1665968"/>
            <a:ext cx="66670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DAVI, UM HOMEM SEGUNDO O CORAÇÃO DE DEUS</a:t>
            </a: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8" name="Picture 4" descr="Adalia Helena: Jovens | Conectar+ Betel /A partir de 18 anos | 4º Trimestre  2022-Tema: MONARQUIA EM ISRAEL: Os altos e baixos da liderença de um pov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365" y="596088"/>
            <a:ext cx="4076515" cy="592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" t="41268" b="25185"/>
          <a:stretch/>
        </p:blipFill>
        <p:spPr bwMode="auto">
          <a:xfrm>
            <a:off x="290294" y="160338"/>
            <a:ext cx="7947856" cy="120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07975" y="3043813"/>
            <a:ext cx="2592098" cy="34654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200" b="1" dirty="0">
                <a:solidFill>
                  <a:schemeClr val="tx1"/>
                </a:solidFill>
                <a:latin typeface="Arial Black" pitchFamily="34" charset="0"/>
              </a:rPr>
              <a:t>"E, quando este foi retirado, lhes levantou como rei a Davi, ao qual também deu testemunho e disse: Achei a Davi, filho de Jessé, varão conforme o meu coração, que executará toda a minha vontade". Atos 13.22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5" y="3022318"/>
            <a:ext cx="2627305" cy="34589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Davi sempre teve a sua confiança em Deus, mostrando sua total dependência no Deus vivo de Israel.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082151" y="3022318"/>
            <a:ext cx="2618339" cy="34589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Conhecer o histórico de Davi;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Perceber a espiritualidade de Davi;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Aprender com os erros e acertos de Davi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60375" y="2505457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1710009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4" y="2462457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310581" y="2462456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947" y="1701979"/>
            <a:ext cx="575928" cy="575688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396" y="160338"/>
            <a:ext cx="7759754" cy="1246905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01 Entendendo o contexto da monarquia</a:t>
            </a:r>
          </a:p>
          <a:p>
            <a:pPr marL="0" indent="0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470" y="1767391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138263" y="2473298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127787" y="3022318"/>
            <a:ext cx="2491922" cy="325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que possamos cultivar um coração como o de Davi, que, apesar dos reveses, soube se humilhar e se arrepender.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79759" y="3022318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700490" y="1315678"/>
            <a:ext cx="3114442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  I </a:t>
            </a:r>
            <a:r>
              <a:rPr lang="pt-BR" sz="1400" b="1" dirty="0" err="1">
                <a:latin typeface="Arial" pitchFamily="34" charset="0"/>
                <a:cs typeface="Arial" pitchFamily="34" charset="0"/>
              </a:rPr>
              <a:t>Sm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 16. 1-13</a:t>
            </a:r>
          </a:p>
        </p:txBody>
      </p:sp>
      <p:pic>
        <p:nvPicPr>
          <p:cNvPr id="2053" name="Picture 5" descr="10 respostas rápidas para quem diz que &quot;só vale o que está na Bíblia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022" y="160338"/>
            <a:ext cx="2612532" cy="1075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9" y="1655772"/>
            <a:ext cx="860646" cy="61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86497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34131049"/>
              </p:ext>
            </p:extLst>
          </p:nvPr>
        </p:nvGraphicFramePr>
        <p:xfrm>
          <a:off x="5202198" y="1322172"/>
          <a:ext cx="6561436" cy="4695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9" y="1658380"/>
            <a:ext cx="4238368" cy="3766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313555" y="1517742"/>
            <a:ext cx="5392089" cy="42417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Davi foi o segundo rei de Israel e governou durante 40 anos (sobre Judá sete anos e sobre toda a nação trinta e três anos e meio, 2Sm 5.5). O reinado de Davi se caracterizou por grandes conquistas, aumentando significativamente o território de Israel Davi era um líder e por isso levou Israel a outro patamar na politica e na religião.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67" y="1670240"/>
            <a:ext cx="4210006" cy="3816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348508"/>
            <a:ext cx="5239264" cy="35086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 Black" pitchFamily="34" charset="0"/>
              </a:rPr>
              <a:t>PONTO-CHAVE</a:t>
            </a:r>
          </a:p>
          <a:p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"É perceptível a presença de Deus na vida de Davi, mesmo quando este era apenas pastor das ovelhas de seu pai Jessé".</a:t>
            </a: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12" y="963827"/>
            <a:ext cx="5050266" cy="4411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09" y="195519"/>
            <a:ext cx="8869619" cy="94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1 - CONHECENDO A HISTÓRIA DE DAVI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marL="45720" indent="0" algn="ctr">
              <a:buNone/>
            </a:pP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vida de Davi passa pela genealogia de </a:t>
            </a:r>
            <a:r>
              <a:rPr lang="pt-BR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Boaz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Rute (1Cr 2.12-15), mostrando o grande projeto de Deus através do incidente com a família de </a:t>
            </a:r>
            <a:r>
              <a:rPr lang="pt-BR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Elimeleque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Davi foi um jovem dedicado e obediente ao seu pai e, no tempo certo, as promessas de Deus se cumpriram em sua vida.</a:t>
            </a:r>
          </a:p>
          <a:p>
            <a:pPr marL="45720" indent="0" algn="ctr">
              <a:buNone/>
            </a:pP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8" y="1765900"/>
            <a:ext cx="5130585" cy="3943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1" y="180160"/>
            <a:ext cx="8870950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738" y="1118372"/>
            <a:ext cx="5453449" cy="540951"/>
          </a:xfrm>
        </p:spPr>
        <p:txBody>
          <a:bodyPr>
            <a:normAutofit/>
          </a:bodyPr>
          <a:lstStyle/>
          <a:p>
            <a:r>
              <a:rPr lang="pt-BR" sz="1800" dirty="0">
                <a:solidFill>
                  <a:srgbClr val="222222"/>
                </a:solidFill>
                <a:latin typeface="Georgia" panose="02040502050405020303" pitchFamily="18" charset="0"/>
              </a:rPr>
              <a:t>1.1. Davi era obediente ao seu pai</a:t>
            </a:r>
            <a:endParaRPr lang="pt-BR" sz="18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2" y="945378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As características de Davi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14498" y="54369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pt-BR" sz="280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1 - CONHECENDO A HISTÓRIA DE DAVI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86737" y="1741982"/>
            <a:ext cx="5552305" cy="4062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Foi justamente a obediência de Davi que o levou a se deparar com as oportunidades que mudariam a sua vida; a primeira foi no pastoreio das ovelhas, quando enfrentou um leão e um urso, mostrando assim a sua bravura e coragem.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segunda foi quando se deparou com o gigante e mostrou sua confiança em Deus.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128944" y="1716282"/>
            <a:ext cx="5671753" cy="39941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texto bíblico ressalta algumas características na vida de Davi, tais como: corajoso, forte, homem de guerra, prudente em palavras e de gentil presença (1Sm 16.18).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possamos cultivar valores e qualidades que nos ajudem a cumprir o ministério de Deus em nossa vida.</a:t>
            </a: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>
                <a:latin typeface="Arial Black" pitchFamily="34" charset="0"/>
              </a:rPr>
              <a:t>REFLETINDO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980670" y="1672176"/>
            <a:ext cx="5943599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"Deus usou a capacidade de Davi, aperfeiçoando-o e dando a ele condições para ocupar o trono, somente depois de passar por uma série de experiências" </a:t>
            </a:r>
          </a:p>
          <a:p>
            <a:pPr marL="45720" indent="0" algn="r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Bispo Abner Ferreira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97" y="1397086"/>
            <a:ext cx="5427146" cy="3990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2" y="300989"/>
            <a:ext cx="8149753" cy="67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68" y="321428"/>
            <a:ext cx="5844272" cy="86709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2 - AS PROEZAS DE DAVI</a:t>
            </a:r>
            <a:endParaRPr lang="pt-BR" sz="28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9" y="1370981"/>
            <a:ext cx="5235145" cy="50098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história de Davi traz experiência e lições maravilhosas; desde o anonimato até a sua ascensão a rei, vemos sua coleção de vitórias e conquistas, bem como a maneira que liderava seu exército. Por mais preparo que Davi tivesse, ele nunca deixava de confiar em Deus.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09" y="3305041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4" y="1545425"/>
            <a:ext cx="5387545" cy="4238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005384" y="696730"/>
            <a:ext cx="5931243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 recomeço de um exército sem valia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7420212" cy="574903"/>
          </a:xfrm>
        </p:spPr>
        <p:txBody>
          <a:bodyPr/>
          <a:lstStyle/>
          <a:p>
            <a:pPr marL="0" indent="0" algn="ctr">
              <a:buNone/>
            </a:pP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66579" y="1407693"/>
            <a:ext cx="5725302" cy="47705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Davi era o menor na casa de seu pai (1Sm 17.14), e sua arma de guerra era uma funda (1Sm 17.40). Quando confiamos em Deus, os gigantes, por maior que sejam, serão destruídos.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salmista deixou registrado que o nosso socorro vem do Senhor (</a:t>
            </a:r>
            <a:r>
              <a:rPr lang="pt-BR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Sl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121.2).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203093" y="1436069"/>
            <a:ext cx="5733534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 Davi estava fugindo de Saul, pois este o desejava matar, foi se esconder na caverna de 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Adulão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. O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Texto Sagrado diz que Deus foi com Davi em todas as guerras e lhe deu um nome de destaque entre os grandes lideres da humanidade (2Sm 7.9).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0594" y="895161"/>
            <a:ext cx="6182499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Davi mata o gigante Golias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52" y="175347"/>
            <a:ext cx="772709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416908" y="254765"/>
            <a:ext cx="6318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white"/>
                </a:solidFill>
                <a:latin typeface="Arial" pitchFamily="34" charset="0"/>
                <a:ea typeface="+mj-ea"/>
                <a:cs typeface="Arial" pitchFamily="34" charset="0"/>
              </a:rPr>
              <a:t>2 - AS PROEZAS DE DAVI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66" y="200152"/>
            <a:ext cx="8364646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3" y="200152"/>
            <a:ext cx="7129848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bg1"/>
                </a:solidFill>
                <a:effectLst/>
              </a:rPr>
              <a:t>3 - LIÇÕES DO REINADO DE DAVI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20033" y="1217355"/>
            <a:ext cx="6116592" cy="491128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Davi reinou 40 anos sobre a nação de Israel; sua vida foi marcada por conquistas pessoais, derrotas familiares, escândalos e assassinato. Davi deixou um grande legado para a nação de Israel, pois fortaleceu a monarquia, mas também lições preciosas para a nossa vivência.</a:t>
            </a:r>
            <a:endParaRPr lang="pt-BR" sz="28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71" y="1582650"/>
            <a:ext cx="3801718" cy="4435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6" y="228569"/>
            <a:ext cx="869317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8421940" cy="57053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pt-BR" sz="2800" dirty="0">
                <a:solidFill>
                  <a:schemeClr val="bg1"/>
                </a:solidFill>
                <a:effectLst/>
              </a:rPr>
              <a:t>3 - LIÇÕES DO REINADO DE DAVI</a:t>
            </a:r>
          </a:p>
        </p:txBody>
      </p:sp>
      <p:sp>
        <p:nvSpPr>
          <p:cNvPr id="3" name="Retângulo 2"/>
          <p:cNvSpPr/>
          <p:nvPr/>
        </p:nvSpPr>
        <p:spPr>
          <a:xfrm>
            <a:off x="284935" y="1718975"/>
            <a:ext cx="5609968" cy="41549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Após um período de 40 anos do reinado de Saul sem a Arca da Aliança em Israel, Davi se empenha em trazer de volta aquilo que simbolizava a presença de Deus.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Davi nos ensina que nada é mais importante do que a presença de Deus em nossa vida e que ela é insubstituível. 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12988" y="1509666"/>
            <a:ext cx="5679989" cy="47328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dos maiores erros de Davi aconteceu quando ele deixou de cumprir suas responsabilidades como soberano da nação. A ociosidade na vida palaciana o levou a cometer adultério com </a:t>
            </a:r>
            <a:r>
              <a:rPr lang="pt-BR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Bateseba</a:t>
            </a: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e, depois, para encobrir seu pecado, mandou Urias levar sua própria sentença de morte (2Sm 11.14,15).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Precisamos de constante vigilância, pois apenas um deslize pode trazer consequências desastrosas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59804" y="1058743"/>
            <a:ext cx="59977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Busque a presença de Deus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894903" y="1058743"/>
            <a:ext cx="61343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eorgia" pitchFamily="18" charset="0"/>
              </a:rPr>
              <a:t>3.2. Jamais esqueça suas responsabilidades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02  4° Tri, 2022.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6373599" y="1198604"/>
            <a:ext cx="5649523" cy="50098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 vida de Davi, percebemos o quanto ele soube esperar com humildade e agir com sabedoria, até que se tornasse de fato rei de Israel. E mesmo diante de suas fraquezas, Davi buscava o perdão divino, pois sabia que a Presença de Deus na vida é o bem mais valioso que se pode ter.</a:t>
            </a: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64" b="10258"/>
          <a:stretch/>
        </p:blipFill>
        <p:spPr bwMode="auto">
          <a:xfrm>
            <a:off x="586967" y="1952369"/>
            <a:ext cx="5065778" cy="3521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044" y="1883292"/>
            <a:ext cx="4160385" cy="3660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2022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>
                <a:hlinkClick r:id="rId4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</a:t>
            </a:r>
            <a:r>
              <a:rPr lang="pt-BR" sz="1200" b="1" dirty="0" err="1">
                <a:latin typeface="Arial" pitchFamily="34" charset="0"/>
                <a:cs typeface="Arial" pitchFamily="34" charset="0"/>
              </a:rPr>
              <a:t>Ev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. Moacyr Santos &amp; Missª. Fátima Oliveira #CasalM&amp;F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23865" r="25444" b="26135"/>
          <a:stretch/>
        </p:blipFill>
        <p:spPr>
          <a:xfrm>
            <a:off x="0" y="4998658"/>
            <a:ext cx="1575486" cy="1760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/>
          <p:cNvSpPr txBox="1"/>
          <p:nvPr/>
        </p:nvSpPr>
        <p:spPr>
          <a:xfrm>
            <a:off x="8007177" y="2084575"/>
            <a:ext cx="379352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28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</a:p>
          <a:p>
            <a:endParaRPr lang="pt-BR" sz="1600" b="1" dirty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>
                <a:latin typeface="Arial" pitchFamily="34" charset="0"/>
                <a:cs typeface="Arial" pitchFamily="34" charset="0"/>
              </a:rPr>
              <a:t>Ev.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Moacyr Santos &amp; Missª. Fátima Oliveira #CasalM&amp;F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" y="5636052"/>
            <a:ext cx="1119526" cy="1254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6500</TotalTime>
  <Words>1589</Words>
  <Application>Microsoft Office PowerPoint</Application>
  <PresentationFormat>Widescreen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0" baseType="lpstr">
      <vt:lpstr>Arial</vt:lpstr>
      <vt:lpstr>Arial Black</vt:lpstr>
      <vt:lpstr>Arial Rounded MT Bold</vt:lpstr>
      <vt:lpstr>Arial Unicode MS</vt:lpstr>
      <vt:lpstr>Calisto MT</vt:lpstr>
      <vt:lpstr>Castellar</vt:lpstr>
      <vt:lpstr>Georgia</vt:lpstr>
      <vt:lpstr>Nunito Sans</vt:lpstr>
      <vt:lpstr>Open Sans</vt:lpstr>
      <vt:lpstr>Times New Roman</vt:lpstr>
      <vt:lpstr>Trebuchet MS</vt:lpstr>
      <vt:lpstr>Wingdings</vt:lpstr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CONHECENDO A HISTÓRIA DE DAVI</vt:lpstr>
      <vt:lpstr>1 - CONHECENDO A HISTÓRIA DE DAVI</vt:lpstr>
      <vt:lpstr>Apresentação do PowerPoint</vt:lpstr>
      <vt:lpstr>2 - AS PROEZAS DE DAVI</vt:lpstr>
      <vt:lpstr>Apresentação do PowerPoint</vt:lpstr>
      <vt:lpstr>3 - LIÇÕES DO REINADO DE DAVI</vt:lpstr>
      <vt:lpstr>3 - LIÇÕES DO REINADO DE DAVI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290</cp:revision>
  <dcterms:created xsi:type="dcterms:W3CDTF">2021-10-01T12:08:12Z</dcterms:created>
  <dcterms:modified xsi:type="dcterms:W3CDTF">2022-10-15T22:31:53Z</dcterms:modified>
</cp:coreProperties>
</file>