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8" r:id="rId4"/>
    <p:sldId id="267" r:id="rId5"/>
    <p:sldId id="264" r:id="rId6"/>
    <p:sldId id="265" r:id="rId7"/>
    <p:sldId id="266" r:id="rId8"/>
    <p:sldId id="268" r:id="rId9"/>
    <p:sldId id="269" r:id="rId10"/>
    <p:sldId id="270" r:id="rId11"/>
    <p:sldId id="271" r:id="rId12"/>
    <p:sldId id="286" r:id="rId13"/>
    <p:sldId id="275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1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9BA738-EA3C-45E6-9FE5-7E918F88EA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B1CC7E-DCD6-4A8D-BC05-B74D5F34E5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E8A31BB-F765-4E55-A2E7-9FC05D826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E7BB-6432-4324-AD2D-2B542E06BA2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7D3E3D-604B-4565-9AAC-C2D6AFE33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C979E6-684A-426B-85F9-30D75E8C8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C4E6-A6BB-4AFF-B708-495270E6CD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390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4DA551-1283-40FE-9A5B-C1597046E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30C373-1F96-4CDF-B296-6F6226682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F1C986-DA80-43B5-A20D-86BB4019E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E7BB-6432-4324-AD2D-2B542E06BA2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AEF5D2F-CB11-40E9-9E70-F7DCA5D0F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B2CBA14-594C-4947-80A6-1189766C9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C4E6-A6BB-4AFF-B708-495270E6CD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5928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943044-8482-4FA4-9DB3-3ED683AA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3D4C226-AAAB-415B-A0A7-8FB0CA987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3FA50A-CAAB-4A22-A4ED-67A04770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E7BB-6432-4324-AD2D-2B542E06BA2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9AD1E8-70A6-4D4F-AEC5-0364B1D67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7036F2-1198-429D-8F52-93044B4CD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C4E6-A6BB-4AFF-B708-495270E6CD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3734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5D4968-EEFA-4232-9D6F-4539E8751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02ECE5-2263-4D04-A804-2D9FEF7949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63E9D9A-C833-4611-AAB9-63A6D54F2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4D51A3C-D5BC-4561-83C7-4AA467ADD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E7BB-6432-4324-AD2D-2B542E06BA2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704583A-AEEC-40E6-B19B-918D0EB31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58DCBC1-BC4A-4896-8AF1-AA837FD19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C4E6-A6BB-4AFF-B708-495270E6CD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06546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54C8E2-2B93-4B04-9783-6D21F10B3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E0F29DE-8561-4050-AC08-03E0BA2D8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4055DB7-285F-489A-8538-3F3D08FDE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10EDE6B-7AE4-47DC-8840-200B822B91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8F8B9D8-FC66-4E8A-8864-2483E8CE54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6A4AF31-E631-4B1B-9DDB-E0A3C36DC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E7BB-6432-4324-AD2D-2B542E06BA2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F789941-97D2-4B83-9276-CA7D8904E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B8426B9-AD6D-4143-B92E-8B75BB127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C4E6-A6BB-4AFF-B708-495270E6CD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2394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D646F6-70B8-44EF-8347-808672E4E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A779F5C-6843-495C-99E6-1813FE079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E7BB-6432-4324-AD2D-2B542E06BA2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75CFEDA-F26A-4F62-BC49-0C7033460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A3BB558-910A-4815-B8B9-AFBC43EF4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C4E6-A6BB-4AFF-B708-495270E6CD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4131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1AD79EA-306D-4AD7-9ECC-7D62A3D23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E7BB-6432-4324-AD2D-2B542E06BA2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BB91704-1113-4415-962C-2784A7C8E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58FD94C-784D-4CF3-A8D0-B9710B893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C4E6-A6BB-4AFF-B708-495270E6CD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8092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CB297E-A081-4458-AC09-8DA9B8209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30E33DA-22EF-4923-A270-7C04C66E5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BC90EDB-CF67-47AA-9C5F-293CFC987E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930DE65-8932-4FE7-9C8E-97D2C4661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E7BB-6432-4324-AD2D-2B542E06BA2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03A472E-2B60-4123-9DCC-54BA60D03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82F1A59-A10B-4309-8E4C-F13D82DD9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C4E6-A6BB-4AFF-B708-495270E6CD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39226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C14CA7-EBCF-4257-B05B-3ACB99383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6D00604-9EBD-48C6-8AA7-508C7E8B75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3506B1C-8DE1-4DC9-ADA2-E2812FDA16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3F6209D-1096-4646-9463-20EC58FF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E7BB-6432-4324-AD2D-2B542E06BA2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047F20F-D490-49F5-B065-ED4BE73CD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75C437-F62D-42F2-B029-926A596F6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C4E6-A6BB-4AFF-B708-495270E6CD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1706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4475F5-763B-4C6C-BBF9-FD6CCC14A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476EE24-1EE5-4D70-B56D-8FB2A56EBE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E3CA8F6-BDC7-4F58-A266-34C4F29CC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E7BB-6432-4324-AD2D-2B542E06BA2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D9D1A71-2CCE-42E7-83E8-A0E96A1FB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1EC5C2-E1C1-4C2A-AECE-669B60AB5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C4E6-A6BB-4AFF-B708-495270E6CD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0099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01B3232-614F-463A-B12A-ACBA05A4AA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EAD42DE-21CE-47DF-AF2F-F1B36DA65B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CECB87-35D7-49F0-885C-E759F44F8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E7BB-6432-4324-AD2D-2B542E06BA2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E5B277-F0CA-44AE-B70A-CE7015F30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D89942-6658-4E69-8108-1051EF861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C4E6-A6BB-4AFF-B708-495270E6CD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3829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.jpg"/>
          <p:cNvPicPr>
            <a:picLocks noChangeAspect="1"/>
          </p:cNvPicPr>
          <p:nvPr/>
        </p:nvPicPr>
        <p:blipFill>
          <a:blip r:embed="rId2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2.png"/>
          <p:cNvPicPr>
            <a:picLocks noChangeAspect="1"/>
          </p:cNvPicPr>
          <p:nvPr/>
        </p:nvPicPr>
        <p:blipFill>
          <a:blip r:embed="rId3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762" y="429"/>
            <a:ext cx="12190477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3.png"/>
          <p:cNvPicPr>
            <a:picLocks noChangeAspect="1"/>
          </p:cNvPicPr>
          <p:nvPr/>
        </p:nvPicPr>
        <p:blipFill>
          <a:blip r:embed="rId4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762" y="429"/>
            <a:ext cx="12190477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" y="429"/>
            <a:ext cx="12190477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1"/>
          <p:cNvSpPr>
            <a:spLocks noGrp="1"/>
          </p:cNvSpPr>
          <p:nvPr>
            <p:ph type="subTitle" idx="1"/>
          </p:nvPr>
        </p:nvSpPr>
        <p:spPr>
          <a:xfrm>
            <a:off x="3323645" y="5094578"/>
            <a:ext cx="8258755" cy="925223"/>
          </a:xfrm>
        </p:spPr>
        <p:txBody>
          <a:bodyPr/>
          <a:lstStyle>
            <a:lvl1pPr marL="0" indent="0" algn="r" latinLnBrk="0">
              <a:buNone/>
              <a:defRPr lang="pt-BR" sz="28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5" name="Rectangle 5"/>
          <p:cNvSpPr>
            <a:spLocks noGrp="1"/>
          </p:cNvSpPr>
          <p:nvPr>
            <p:ph type="ctrTitle"/>
          </p:nvPr>
        </p:nvSpPr>
        <p:spPr>
          <a:xfrm>
            <a:off x="1478648" y="3606801"/>
            <a:ext cx="10103752" cy="1470025"/>
          </a:xfrm>
        </p:spPr>
        <p:txBody>
          <a:bodyPr anchor="b" anchorCtr="0"/>
          <a:lstStyle>
            <a:lvl1pPr algn="r" latinLnBrk="0">
              <a:defRPr lang="pt-BR" sz="4000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CAE8-2844-4500-A5B3-36132EA6032D}" type="datetimeFigureOut">
              <a:rPr lang="pt-BR" smtClean="0"/>
              <a:pPr/>
              <a:t>22/11/2023</a:t>
            </a:fld>
            <a:endParaRPr lang="pt-B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6C3489-1735-4C30-A42A-BB1744D8D93B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4423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359465"/>
            <a:ext cx="109728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pt-BR"/>
              <a:t>Clique para editar o estilo do título mestre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CAE8-2844-4500-A5B3-36132EA6032D}" type="datetimeFigureOut">
              <a:rPr lang="pt-BR" smtClean="0"/>
              <a:pPr/>
              <a:t>22/11/2023</a:t>
            </a:fld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6C3489-1735-4C30-A42A-BB1744D8D93B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2657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359465"/>
            <a:ext cx="109728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pt-BR"/>
              <a:t>Clique para editar o estilo do título mestre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CAE8-2844-4500-A5B3-36132EA6032D}" type="datetimeFigureOut">
              <a:rPr lang="pt-BR" smtClean="0"/>
              <a:pPr/>
              <a:t>22/11/2023</a:t>
            </a:fld>
            <a:endParaRPr lang="pt-B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6C3489-1735-4C30-A42A-BB1744D8D93B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320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CAE8-2844-4500-A5B3-36132EA6032D}" type="datetimeFigureOut">
              <a:rPr lang="pt-BR" smtClean="0"/>
              <a:pPr/>
              <a:t>22/11/2023</a:t>
            </a:fld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6C3489-1735-4C30-A42A-BB1744D8D93B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852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Texto em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359465"/>
            <a:ext cx="109728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pt-BR"/>
              <a:t>Clique para editar o estilo do título mestre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CAE8-2844-4500-A5B3-36132EA6032D}" type="datetimeFigureOut">
              <a:rPr lang="pt-BR" smtClean="0"/>
              <a:pPr/>
              <a:t>22/11/2023</a:t>
            </a:fld>
            <a:endParaRPr lang="pt-B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6C3489-1735-4C30-A42A-BB1744D8D93B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63669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359465"/>
            <a:ext cx="109728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pt-BR"/>
              <a:t>Clique para editar o estilo do título mestre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CAE8-2844-4500-A5B3-36132EA6032D}" type="datetimeFigureOut">
              <a:rPr lang="pt-BR" smtClean="0"/>
              <a:pPr/>
              <a:t>22/11/2023</a:t>
            </a:fld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6C3489-1735-4C30-A42A-BB1744D8D93B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535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Conteú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0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7" name="Rectangle 17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359465"/>
            <a:ext cx="109728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pt-BR"/>
              <a:t>Clique para editar o estilo do título mestre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CAE8-2844-4500-A5B3-36132EA6032D}" type="datetimeFigureOut">
              <a:rPr lang="pt-BR" smtClean="0"/>
              <a:pPr/>
              <a:t>22/11/2023</a:t>
            </a:fld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6C3489-1735-4C30-A42A-BB1744D8D93B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7469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CAE8-2844-4500-A5B3-36132EA6032D}" type="datetimeFigureOut">
              <a:rPr lang="pt-BR" smtClean="0"/>
              <a:pPr/>
              <a:t>22/11/2023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C3489-1735-4C30-A42A-BB1744D8D93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5745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91433B9-A9BD-43BE-AC99-2DFCD114A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E88C28C-A943-4B94-BA17-18D536ABB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FAD7CC-43FA-4A3F-BA68-91D179C391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CE7BB-6432-4324-AD2D-2B542E06BA2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0EE5784-C56F-4E61-8366-31688EE47A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9FA634-E074-4B71-8E15-704FB08C62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3C4E6-A6BB-4AFF-B708-495270E6CD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722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shade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5.png"/>
          <p:cNvPicPr>
            <a:picLocks noChangeAspect="1"/>
          </p:cNvPicPr>
          <p:nvPr/>
        </p:nvPicPr>
        <p:blipFill>
          <a:blip r:embed="rId10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762" y="429"/>
            <a:ext cx="12190477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6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62" y="429"/>
            <a:ext cx="12190477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30"/>
          <p:cNvSpPr>
            <a:spLocks noGrp="1"/>
          </p:cNvSpPr>
          <p:nvPr>
            <p:ph type="title"/>
          </p:nvPr>
        </p:nvSpPr>
        <p:spPr>
          <a:xfrm>
            <a:off x="609600" y="359465"/>
            <a:ext cx="109728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pt-BR"/>
              <a:t>Clique para editar o estilo do título mestre</a:t>
            </a:r>
          </a:p>
        </p:txBody>
      </p:sp>
      <p:sp>
        <p:nvSpPr>
          <p:cNvPr id="12" name="Rectangle 1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 latinLnBrk="0">
              <a:defRPr lang="pt-BR" sz="1000">
                <a:latin typeface="+mn-lt"/>
              </a:defRPr>
            </a:lvl1pPr>
          </a:lstStyle>
          <a:p>
            <a:fld id="{B4FCCAE8-2844-4500-A5B3-36132EA6032D}" type="datetimeFigureOut">
              <a:rPr lang="pt-BR" smtClean="0"/>
              <a:pPr/>
              <a:t>22/11/2023</a:t>
            </a:fld>
            <a:endParaRPr lang="pt-BR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 algn="ctr" latinLnBrk="0">
              <a:defRPr lang="pt-BR" sz="1000">
                <a:latin typeface="+mn-lt"/>
              </a:defRPr>
            </a:lvl1pPr>
          </a:lstStyle>
          <a:p>
            <a:endParaRPr lang="pt-BR"/>
          </a:p>
        </p:txBody>
      </p:sp>
      <p:sp>
        <p:nvSpPr>
          <p:cNvPr id="21" name="Rectangle 21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 latinLnBrk="0">
              <a:defRPr lang="pt-BR" sz="1000">
                <a:latin typeface="+mn-lt"/>
              </a:defRPr>
            </a:lvl1pPr>
          </a:lstStyle>
          <a:p>
            <a:fld id="{D16C3489-1735-4C30-A42A-BB1744D8D93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843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defPPr>
        <a:defRPr lang="pt-BR" sz="4400">
          <a:solidFill>
            <a:schemeClr val="tx1"/>
          </a:solidFill>
          <a:latin typeface="+mj-lt"/>
          <a:ea typeface="+mj-ea"/>
          <a:cs typeface="+mj-cs"/>
        </a:defRPr>
      </a:defPPr>
      <a:lvl1pPr algn="l" eaLnBrk="1" latinLnBrk="0" hangingPunct="1">
        <a:buNone/>
        <a:defRPr lang="pt-BR" sz="3600">
          <a:solidFill>
            <a:schemeClr val="tx1">
              <a:alpha val="100000"/>
            </a:schemeClr>
          </a:solidFill>
          <a:latin typeface="+mj-lt"/>
        </a:defRPr>
      </a:lvl1pPr>
    </p:titleStyle>
    <p:bodyStyle>
      <a:defPPr>
        <a:defRPr lang="pt-BR">
          <a:solidFill>
            <a:schemeClr val="tx1"/>
          </a:solidFill>
          <a:latin typeface="+mn-lt"/>
          <a:ea typeface="+mn-ea"/>
          <a:cs typeface="+mn-cs"/>
        </a:defRPr>
      </a:defPPr>
      <a:lvl1pPr marL="342900" indent="-342900" eaLnBrk="1" latinLnBrk="0" hangingPunct="1">
        <a:buChar char="•"/>
        <a:defRPr lang="pt-BR" sz="2800">
          <a:latin typeface="+mn-lt"/>
        </a:defRPr>
      </a:lvl1pPr>
      <a:lvl2pPr marL="742950" indent="-285750" eaLnBrk="1" hangingPunct="1">
        <a:buChar char="–"/>
        <a:defRPr lang="pt-BR" sz="2400">
          <a:latin typeface="+mn-lt"/>
        </a:defRPr>
      </a:lvl2pPr>
      <a:lvl3pPr marL="1143000" indent="-228600" eaLnBrk="1" hangingPunct="1">
        <a:buChar char="•"/>
        <a:defRPr lang="pt-BR" sz="2400">
          <a:latin typeface="+mn-lt"/>
        </a:defRPr>
      </a:lvl3pPr>
      <a:lvl4pPr marL="1600200" indent="-228600" eaLnBrk="1" hangingPunct="1">
        <a:buChar char="–"/>
        <a:defRPr lang="pt-BR" sz="2000">
          <a:latin typeface="+mn-lt"/>
        </a:defRPr>
      </a:lvl4pPr>
      <a:lvl5pPr marL="2057400" indent="-228600" eaLnBrk="1" hangingPunct="1">
        <a:buChar char="»"/>
        <a:defRPr lang="pt-BR" sz="2000">
          <a:latin typeface="+mn-lt"/>
        </a:defRPr>
      </a:lvl5pPr>
      <a:lvl6pPr marL="2514600" indent="-228600" eaLnBrk="1" hangingPunct="1">
        <a:buChar char="•"/>
        <a:defRPr lang="pt-BR" sz="2000"/>
      </a:lvl6pPr>
      <a:lvl7pPr marL="2971800" indent="-228600" eaLnBrk="1" hangingPunct="1">
        <a:buChar char="•"/>
        <a:defRPr lang="pt-BR" sz="2000"/>
      </a:lvl7pPr>
      <a:lvl8pPr marL="3429000" indent="-228600" eaLnBrk="1" hangingPunct="1">
        <a:buChar char="•"/>
        <a:defRPr lang="pt-BR" sz="2000"/>
      </a:lvl8pPr>
      <a:lvl9pPr marL="3886200" indent="-228600" eaLnBrk="1" hangingPunct="1">
        <a:buChar char="•"/>
        <a:defRPr lang="pt-BR" sz="2000"/>
      </a:lvl9pPr>
    </p:bodyStyle>
    <p:otherStyle>
      <a:defPPr>
        <a:defRPr lang="pt-BR">
          <a:solidFill>
            <a:schemeClr val="tx1"/>
          </a:solidFill>
          <a:latin typeface="+mn-lt"/>
          <a:ea typeface="+mn-ea"/>
          <a:cs typeface="+mn-cs"/>
        </a:defRPr>
      </a:defPPr>
      <a:lvl1pPr marL="0" eaLnBrk="1" latinLnBrk="0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49">
            <a:extLst>
              <a:ext uri="{FF2B5EF4-FFF2-40B4-BE49-F238E27FC236}">
                <a16:creationId xmlns:a16="http://schemas.microsoft.com/office/drawing/2014/main" id="{EF9B8DF2-C3F5-49A2-94D2-F7B65A0F1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13914" y="581159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Espaço Reservado para Conteúdo 6">
            <a:extLst>
              <a:ext uri="{FF2B5EF4-FFF2-40B4-BE49-F238E27FC236}">
                <a16:creationId xmlns:a16="http://schemas.microsoft.com/office/drawing/2014/main" id="{33A622B0-D9BD-40B6-8B42-C657A8C775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87" r="2163" b="1"/>
          <a:stretch/>
        </p:blipFill>
        <p:spPr>
          <a:xfrm>
            <a:off x="6893342" y="760562"/>
            <a:ext cx="5298683" cy="6097438"/>
          </a:xfrm>
          <a:custGeom>
            <a:avLst/>
            <a:gdLst>
              <a:gd name="connsiteX0" fmla="*/ 3120528 w 5298683"/>
              <a:gd name="connsiteY0" fmla="*/ 0 h 6097438"/>
              <a:gd name="connsiteX1" fmla="*/ 5105473 w 5298683"/>
              <a:gd name="connsiteY1" fmla="*/ 712577 h 6097438"/>
              <a:gd name="connsiteX2" fmla="*/ 5298683 w 5298683"/>
              <a:gd name="connsiteY2" fmla="*/ 888178 h 6097438"/>
              <a:gd name="connsiteX3" fmla="*/ 5298683 w 5298683"/>
              <a:gd name="connsiteY3" fmla="*/ 5352876 h 6097438"/>
              <a:gd name="connsiteX4" fmla="*/ 5105473 w 5298683"/>
              <a:gd name="connsiteY4" fmla="*/ 5528477 h 6097438"/>
              <a:gd name="connsiteX5" fmla="*/ 4335177 w 5298683"/>
              <a:gd name="connsiteY5" fmla="*/ 5995828 h 6097438"/>
              <a:gd name="connsiteX6" fmla="*/ 4057556 w 5298683"/>
              <a:gd name="connsiteY6" fmla="*/ 6097438 h 6097438"/>
              <a:gd name="connsiteX7" fmla="*/ 2183499 w 5298683"/>
              <a:gd name="connsiteY7" fmla="*/ 6097438 h 6097438"/>
              <a:gd name="connsiteX8" fmla="*/ 1905878 w 5298683"/>
              <a:gd name="connsiteY8" fmla="*/ 5995828 h 6097438"/>
              <a:gd name="connsiteX9" fmla="*/ 0 w 5298683"/>
              <a:gd name="connsiteY9" fmla="*/ 3120527 h 6097438"/>
              <a:gd name="connsiteX10" fmla="*/ 3120528 w 5298683"/>
              <a:gd name="connsiteY10" fmla="*/ 0 h 609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</p:spPr>
      </p:pic>
      <p:sp>
        <p:nvSpPr>
          <p:cNvPr id="19" name="Título 1">
            <a:extLst>
              <a:ext uri="{FF2B5EF4-FFF2-40B4-BE49-F238E27FC236}">
                <a16:creationId xmlns:a16="http://schemas.microsoft.com/office/drawing/2014/main" id="{0E27170F-1BF4-4427-8141-2948F3DAAC82}"/>
              </a:ext>
            </a:extLst>
          </p:cNvPr>
          <p:cNvSpPr txBox="1">
            <a:spLocks/>
          </p:cNvSpPr>
          <p:nvPr/>
        </p:nvSpPr>
        <p:spPr>
          <a:xfrm>
            <a:off x="470714" y="735465"/>
            <a:ext cx="6164002" cy="2156592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vert="horz" lIns="91440" tIns="45720" rIns="91440" bIns="45720" rtlCol="0" anchor="t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000" b="1" dirty="0"/>
              <a:t>OS </a:t>
            </a:r>
            <a:r>
              <a:rPr lang="pt-BR" sz="5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TRÊS</a:t>
            </a:r>
            <a:r>
              <a:rPr lang="pt-BR" sz="5000" b="1" dirty="0"/>
              <a:t> ASPECTOS DO </a:t>
            </a:r>
            <a:r>
              <a:rPr lang="pt-BR" sz="5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CRESCIMENTO</a:t>
            </a:r>
            <a:r>
              <a:rPr lang="pt-BR" sz="5000" b="1" dirty="0"/>
              <a:t> ESPIRITUAL </a:t>
            </a:r>
          </a:p>
          <a:p>
            <a:r>
              <a:rPr lang="pt-BR" sz="5000" dirty="0"/>
              <a:t>(LC. 2.54)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D2F335BD-3A6A-4D01-A8BD-A5A3D4621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8" y="6217505"/>
            <a:ext cx="2806207" cy="553461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5831168A-6D2F-40FA-B97C-7EF5CE2B72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373" y="5942983"/>
            <a:ext cx="1277940" cy="915007"/>
          </a:xfrm>
          <a:prstGeom prst="rect">
            <a:avLst/>
          </a:prstGeom>
        </p:spPr>
      </p:pic>
      <p:pic>
        <p:nvPicPr>
          <p:cNvPr id="3" name="Imagem 2" descr="Uma imagem contendo Site&#10;&#10;Descrição gerada automaticamente">
            <a:extLst>
              <a:ext uri="{FF2B5EF4-FFF2-40B4-BE49-F238E27FC236}">
                <a16:creationId xmlns:a16="http://schemas.microsoft.com/office/drawing/2014/main" id="{8086896E-C7F2-BE0C-FDD1-C44C81C837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7" y="-2742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4754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96121E-D379-45EF-87CF-DB4652621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576887"/>
            <a:ext cx="1091184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dirty="0" err="1"/>
              <a:t>Texto</a:t>
            </a:r>
            <a:r>
              <a:rPr lang="en-US" sz="3200" dirty="0"/>
              <a:t> base (</a:t>
            </a:r>
            <a:r>
              <a:rPr lang="pt-BR" sz="3200" dirty="0"/>
              <a:t>Lucas 2:52 </a:t>
            </a:r>
            <a:r>
              <a:rPr lang="en-US" sz="3200" dirty="0"/>
              <a:t>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11B6424-2B42-4D8E-9B84-0178BBAEF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456" y="5736810"/>
            <a:ext cx="1511856" cy="112118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040E27FF-E201-45C5-9BB0-8CCD63207F34}"/>
              </a:ext>
            </a:extLst>
          </p:cNvPr>
          <p:cNvSpPr/>
          <p:nvPr/>
        </p:nvSpPr>
        <p:spPr>
          <a:xfrm>
            <a:off x="2417135" y="1042841"/>
            <a:ext cx="735773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dirty="0"/>
              <a:t>E CRESCIA JESUS EM SABEDORIA, E EM ESTATURA, E EM GRAÇA PARA COM DEUS E OS HOMENS.</a:t>
            </a:r>
          </a:p>
        </p:txBody>
      </p:sp>
    </p:spTree>
    <p:extLst>
      <p:ext uri="{BB962C8B-B14F-4D97-AF65-F5344CB8AC3E}">
        <p14:creationId xmlns:p14="http://schemas.microsoft.com/office/powerpoint/2010/main" val="30204241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C66E7-39CE-484D-8F6B-368E8FCC4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51" y="-81443"/>
            <a:ext cx="2670543" cy="910783"/>
          </a:xfrm>
        </p:spPr>
        <p:txBody>
          <a:bodyPr/>
          <a:lstStyle/>
          <a:p>
            <a:r>
              <a:rPr lang="pt-BR" dirty="0"/>
              <a:t>Análise: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2900512-98D6-4C91-A207-CE789E98784B}"/>
              </a:ext>
            </a:extLst>
          </p:cNvPr>
          <p:cNvSpPr/>
          <p:nvPr/>
        </p:nvSpPr>
        <p:spPr>
          <a:xfrm>
            <a:off x="304800" y="610136"/>
            <a:ext cx="11518605" cy="1138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b="1" dirty="0"/>
              <a:t>Lucas 2:52</a:t>
            </a:r>
            <a:r>
              <a:rPr lang="pt-BR" dirty="0"/>
              <a:t> </a:t>
            </a:r>
          </a:p>
          <a:p>
            <a:r>
              <a:rPr lang="pt-BR" sz="2400" dirty="0"/>
              <a:t> E CRESCIA JESUS EM </a:t>
            </a:r>
            <a:r>
              <a:rPr lang="pt-BR" sz="2400" dirty="0">
                <a:highlight>
                  <a:srgbClr val="FFFF00"/>
                </a:highlight>
              </a:rPr>
              <a:t>SABEDORIA</a:t>
            </a:r>
            <a:r>
              <a:rPr lang="pt-BR" sz="2400" dirty="0"/>
              <a:t>, E EM </a:t>
            </a:r>
            <a:r>
              <a:rPr lang="pt-BR" sz="2400" dirty="0">
                <a:highlight>
                  <a:srgbClr val="FFFF00"/>
                </a:highlight>
              </a:rPr>
              <a:t>ESTATURA,</a:t>
            </a:r>
            <a:r>
              <a:rPr lang="pt-BR" sz="2400" dirty="0"/>
              <a:t> E EM </a:t>
            </a:r>
            <a:r>
              <a:rPr lang="pt-BR" sz="2400" dirty="0">
                <a:highlight>
                  <a:srgbClr val="FFFF00"/>
                </a:highlight>
              </a:rPr>
              <a:t>GRAÇA</a:t>
            </a:r>
            <a:r>
              <a:rPr lang="pt-BR" sz="2400" dirty="0"/>
              <a:t> PARA COM DEUS E OS HOMENS</a:t>
            </a:r>
            <a:r>
              <a:rPr lang="pt-BR" sz="2000" dirty="0"/>
              <a:t>.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2F3032DA-0889-4CC5-B645-90DA58CB3F5A}"/>
              </a:ext>
            </a:extLst>
          </p:cNvPr>
          <p:cNvCxnSpPr>
            <a:cxnSpLocks/>
          </p:cNvCxnSpPr>
          <p:nvPr/>
        </p:nvCxnSpPr>
        <p:spPr>
          <a:xfrm flipH="1">
            <a:off x="2328530" y="1442103"/>
            <a:ext cx="1001106" cy="1577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054172E0-7AE2-4D1C-93B7-4378BB17C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847" y="5903883"/>
            <a:ext cx="1841465" cy="954107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52D79721-9588-43E0-AA1A-34A40A8632E6}"/>
              </a:ext>
            </a:extLst>
          </p:cNvPr>
          <p:cNvSpPr/>
          <p:nvPr/>
        </p:nvSpPr>
        <p:spPr>
          <a:xfrm>
            <a:off x="591465" y="2862969"/>
            <a:ext cx="2871620" cy="27392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SABEDORIA</a:t>
            </a:r>
          </a:p>
          <a:p>
            <a:pPr algn="ctr"/>
            <a:endParaRPr lang="pt-BR" sz="3200" b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pt-BR" sz="32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Conhecimento,</a:t>
            </a:r>
          </a:p>
          <a:p>
            <a:r>
              <a:rPr lang="pt-BR" sz="3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Inteligência,</a:t>
            </a:r>
          </a:p>
          <a:p>
            <a:r>
              <a:rPr lang="pt-BR" sz="32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Discernimento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3BFA400F-E461-467E-A758-20DE017C8A21}"/>
              </a:ext>
            </a:extLst>
          </p:cNvPr>
          <p:cNvCxnSpPr>
            <a:cxnSpLocks/>
          </p:cNvCxnSpPr>
          <p:nvPr/>
        </p:nvCxnSpPr>
        <p:spPr>
          <a:xfrm flipH="1">
            <a:off x="6064102" y="1550258"/>
            <a:ext cx="111890" cy="22692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CE06DAF1-1139-4C03-A0E9-58774BA19C9A}"/>
              </a:ext>
            </a:extLst>
          </p:cNvPr>
          <p:cNvCxnSpPr>
            <a:cxnSpLocks/>
          </p:cNvCxnSpPr>
          <p:nvPr/>
        </p:nvCxnSpPr>
        <p:spPr>
          <a:xfrm>
            <a:off x="8021242" y="1460080"/>
            <a:ext cx="2143484" cy="14690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Retângulo 16">
            <a:extLst>
              <a:ext uri="{FF2B5EF4-FFF2-40B4-BE49-F238E27FC236}">
                <a16:creationId xmlns:a16="http://schemas.microsoft.com/office/drawing/2014/main" id="{F838BB40-2F79-414E-8C2E-D462C6A8EE78}"/>
              </a:ext>
            </a:extLst>
          </p:cNvPr>
          <p:cNvSpPr/>
          <p:nvPr/>
        </p:nvSpPr>
        <p:spPr>
          <a:xfrm>
            <a:off x="4187925" y="3835303"/>
            <a:ext cx="332706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MATURIDADE</a:t>
            </a:r>
          </a:p>
          <a:p>
            <a:pPr algn="ctr"/>
            <a:r>
              <a:rPr lang="pt-BR" sz="3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Desenvolvimento </a:t>
            </a:r>
          </a:p>
          <a:p>
            <a:pPr algn="ctr"/>
            <a:r>
              <a:rPr lang="pt-BR" sz="3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Físico e emocional</a:t>
            </a:r>
            <a:endParaRPr lang="pt-BR" sz="3200" b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04D0D38-EE1A-41E6-91D5-40C90A9AE004}"/>
              </a:ext>
            </a:extLst>
          </p:cNvPr>
          <p:cNvSpPr/>
          <p:nvPr/>
        </p:nvSpPr>
        <p:spPr>
          <a:xfrm>
            <a:off x="9203479" y="2862969"/>
            <a:ext cx="2694354" cy="32316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GRAÇA</a:t>
            </a:r>
          </a:p>
          <a:p>
            <a:pPr algn="ctr"/>
            <a:r>
              <a:rPr lang="pt-BR" sz="3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</a:t>
            </a:r>
            <a:r>
              <a:rPr lang="pt-BR" sz="32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Charis</a:t>
            </a:r>
            <a:r>
              <a:rPr lang="pt-BR" sz="3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Gr)</a:t>
            </a:r>
          </a:p>
          <a:p>
            <a:pPr algn="ctr"/>
            <a:r>
              <a:rPr lang="pt-BR" sz="32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Bondade,</a:t>
            </a:r>
          </a:p>
          <a:p>
            <a:pPr algn="ctr"/>
            <a:r>
              <a:rPr lang="pt-BR" sz="3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Misericórdia</a:t>
            </a:r>
          </a:p>
          <a:p>
            <a:pPr algn="ctr"/>
            <a:r>
              <a:rPr lang="pt-BR" sz="32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Favor </a:t>
            </a:r>
          </a:p>
          <a:p>
            <a:pPr algn="ctr"/>
            <a:r>
              <a:rPr lang="pt-BR" sz="3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Presente</a:t>
            </a:r>
            <a:endParaRPr lang="pt-BR" sz="3200" b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26AA768-2097-4AF2-AB43-528332A8D411}"/>
              </a:ext>
            </a:extLst>
          </p:cNvPr>
          <p:cNvSpPr/>
          <p:nvPr/>
        </p:nvSpPr>
        <p:spPr>
          <a:xfrm>
            <a:off x="7472580" y="6023008"/>
            <a:ext cx="23772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(Compare com </a:t>
            </a:r>
            <a:r>
              <a:rPr lang="pt-BR" i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Lc</a:t>
            </a:r>
            <a:r>
              <a:rPr lang="pt-BR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4,1).</a:t>
            </a:r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0794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C66E7-39CE-484D-8F6B-368E8FCC4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51" y="-81443"/>
            <a:ext cx="2670543" cy="910783"/>
          </a:xfrm>
        </p:spPr>
        <p:txBody>
          <a:bodyPr/>
          <a:lstStyle/>
          <a:p>
            <a:r>
              <a:rPr lang="pt-BR" dirty="0"/>
              <a:t>Análise: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2900512-98D6-4C91-A207-CE789E98784B}"/>
              </a:ext>
            </a:extLst>
          </p:cNvPr>
          <p:cNvSpPr/>
          <p:nvPr/>
        </p:nvSpPr>
        <p:spPr>
          <a:xfrm>
            <a:off x="304800" y="610136"/>
            <a:ext cx="11518605" cy="1138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b="1" dirty="0"/>
              <a:t>Lucas 2:52</a:t>
            </a:r>
            <a:r>
              <a:rPr lang="pt-BR" dirty="0"/>
              <a:t> </a:t>
            </a:r>
          </a:p>
          <a:p>
            <a:r>
              <a:rPr lang="pt-BR" sz="2400" dirty="0"/>
              <a:t> E CRESCIA JESUS EM </a:t>
            </a:r>
            <a:r>
              <a:rPr lang="pt-BR" sz="2400" dirty="0">
                <a:highlight>
                  <a:srgbClr val="FFFF00"/>
                </a:highlight>
              </a:rPr>
              <a:t>SABEDORIA</a:t>
            </a:r>
            <a:r>
              <a:rPr lang="pt-BR" sz="2400" dirty="0"/>
              <a:t>, E EM </a:t>
            </a:r>
            <a:r>
              <a:rPr lang="pt-BR" sz="2400" dirty="0">
                <a:highlight>
                  <a:srgbClr val="FFFF00"/>
                </a:highlight>
              </a:rPr>
              <a:t>ESTATURA,</a:t>
            </a:r>
            <a:r>
              <a:rPr lang="pt-BR" sz="2400" dirty="0"/>
              <a:t> E EM </a:t>
            </a:r>
            <a:r>
              <a:rPr lang="pt-BR" sz="2400" dirty="0">
                <a:highlight>
                  <a:srgbClr val="FFFF00"/>
                </a:highlight>
              </a:rPr>
              <a:t>GRAÇA</a:t>
            </a:r>
            <a:r>
              <a:rPr lang="pt-BR" sz="2400" dirty="0"/>
              <a:t> PARA COM DEUS E OS HOMENS</a:t>
            </a:r>
            <a:r>
              <a:rPr lang="pt-BR" sz="2000" dirty="0"/>
              <a:t>.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2F3032DA-0889-4CC5-B645-90DA58CB3F5A}"/>
              </a:ext>
            </a:extLst>
          </p:cNvPr>
          <p:cNvCxnSpPr>
            <a:cxnSpLocks/>
          </p:cNvCxnSpPr>
          <p:nvPr/>
        </p:nvCxnSpPr>
        <p:spPr>
          <a:xfrm flipH="1">
            <a:off x="2328530" y="1442103"/>
            <a:ext cx="1001106" cy="1577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054172E0-7AE2-4D1C-93B7-4378BB17C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136" y="5903893"/>
            <a:ext cx="1841465" cy="954107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52D79721-9588-43E0-AA1A-34A40A8632E6}"/>
              </a:ext>
            </a:extLst>
          </p:cNvPr>
          <p:cNvSpPr/>
          <p:nvPr/>
        </p:nvSpPr>
        <p:spPr>
          <a:xfrm>
            <a:off x="1166423" y="3851614"/>
            <a:ext cx="10210413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pt-BR" sz="2800" b="1" dirty="0"/>
              <a:t>Pv. 4:7</a:t>
            </a:r>
            <a:r>
              <a:rPr lang="pt-BR" sz="2800" dirty="0"/>
              <a:t>  A sabedoria é a coisa principal; adquire, </a:t>
            </a:r>
            <a:r>
              <a:rPr lang="pt-BR" sz="2800" i="1" dirty="0"/>
              <a:t>pois,</a:t>
            </a:r>
            <a:r>
              <a:rPr lang="pt-BR" sz="2800" dirty="0"/>
              <a:t> a sabedoria; sim, com tudo o que possuis, adquire o conhecimento. </a:t>
            </a:r>
          </a:p>
          <a:p>
            <a:r>
              <a:rPr lang="pt-BR" sz="2800" dirty="0"/>
              <a:t>8  Exalta-a, e ela te exaltará; </a:t>
            </a:r>
            <a:r>
              <a:rPr lang="pt-BR" sz="2800" i="1" dirty="0"/>
              <a:t>e,</a:t>
            </a:r>
            <a:r>
              <a:rPr lang="pt-BR" sz="2800" dirty="0"/>
              <a:t> abraçando-a tu, ela te honrará. </a:t>
            </a:r>
          </a:p>
          <a:p>
            <a:r>
              <a:rPr lang="pt-BR" sz="2800" dirty="0"/>
              <a:t>9  Dará à tua cabeça um diadema de graça </a:t>
            </a:r>
            <a:r>
              <a:rPr lang="pt-BR" sz="2800" i="1" dirty="0"/>
              <a:t>e</a:t>
            </a:r>
            <a:r>
              <a:rPr lang="pt-BR" sz="2800" dirty="0"/>
              <a:t> uma coroa de glória te entregará. </a:t>
            </a:r>
            <a:endParaRPr lang="pt-BR" sz="4400" b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2D8A924-7CE1-4245-8F92-25F972863007}"/>
              </a:ext>
            </a:extLst>
          </p:cNvPr>
          <p:cNvSpPr/>
          <p:nvPr/>
        </p:nvSpPr>
        <p:spPr>
          <a:xfrm>
            <a:off x="828685" y="3019647"/>
            <a:ext cx="28463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SABEDORIA</a:t>
            </a:r>
            <a:endParaRPr lang="pt-B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0524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C66E7-39CE-484D-8F6B-368E8FCC4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51" y="-81443"/>
            <a:ext cx="2670543" cy="910783"/>
          </a:xfrm>
        </p:spPr>
        <p:txBody>
          <a:bodyPr/>
          <a:lstStyle/>
          <a:p>
            <a:r>
              <a:rPr lang="pt-BR" dirty="0"/>
              <a:t>Análise: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2900512-98D6-4C91-A207-CE789E98784B}"/>
              </a:ext>
            </a:extLst>
          </p:cNvPr>
          <p:cNvSpPr/>
          <p:nvPr/>
        </p:nvSpPr>
        <p:spPr>
          <a:xfrm>
            <a:off x="304800" y="610136"/>
            <a:ext cx="11518605" cy="1138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b="1" dirty="0"/>
              <a:t>Lucas 2:52</a:t>
            </a:r>
            <a:r>
              <a:rPr lang="pt-BR" dirty="0"/>
              <a:t> </a:t>
            </a:r>
          </a:p>
          <a:p>
            <a:r>
              <a:rPr lang="pt-BR" sz="2400" dirty="0"/>
              <a:t> E CRESCIA JESUS EM </a:t>
            </a:r>
            <a:r>
              <a:rPr lang="pt-BR" sz="2400" dirty="0">
                <a:highlight>
                  <a:srgbClr val="FFFF00"/>
                </a:highlight>
              </a:rPr>
              <a:t>SABEDORIA</a:t>
            </a:r>
            <a:r>
              <a:rPr lang="pt-BR" sz="2400" dirty="0"/>
              <a:t>, E EM </a:t>
            </a:r>
            <a:r>
              <a:rPr lang="pt-BR" sz="2400" dirty="0">
                <a:highlight>
                  <a:srgbClr val="FFFF00"/>
                </a:highlight>
              </a:rPr>
              <a:t>ESTATURA,</a:t>
            </a:r>
            <a:r>
              <a:rPr lang="pt-BR" sz="2400" dirty="0"/>
              <a:t> E EM </a:t>
            </a:r>
            <a:r>
              <a:rPr lang="pt-BR" sz="2400" dirty="0">
                <a:highlight>
                  <a:srgbClr val="FFFF00"/>
                </a:highlight>
              </a:rPr>
              <a:t>GRAÇA</a:t>
            </a:r>
            <a:r>
              <a:rPr lang="pt-BR" sz="2400" dirty="0"/>
              <a:t> PARA COM DEUS E OS HOMENS</a:t>
            </a:r>
            <a:r>
              <a:rPr lang="pt-BR" sz="2000" dirty="0"/>
              <a:t>.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2F3032DA-0889-4CC5-B645-90DA58CB3F5A}"/>
              </a:ext>
            </a:extLst>
          </p:cNvPr>
          <p:cNvCxnSpPr>
            <a:cxnSpLocks/>
          </p:cNvCxnSpPr>
          <p:nvPr/>
        </p:nvCxnSpPr>
        <p:spPr>
          <a:xfrm>
            <a:off x="5934613" y="1595506"/>
            <a:ext cx="0" cy="11583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054172E0-7AE2-4D1C-93B7-4378BB17C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4" y="5770810"/>
            <a:ext cx="1841465" cy="954107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52D79721-9588-43E0-AA1A-34A40A8632E6}"/>
              </a:ext>
            </a:extLst>
          </p:cNvPr>
          <p:cNvSpPr/>
          <p:nvPr/>
        </p:nvSpPr>
        <p:spPr>
          <a:xfrm>
            <a:off x="1166423" y="3851614"/>
            <a:ext cx="10210413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pt-BR" sz="2800" b="1" dirty="0"/>
              <a:t>1 Coríntios 13:11</a:t>
            </a:r>
          </a:p>
          <a:p>
            <a:r>
              <a:rPr lang="pt-BR" sz="2800" b="1" dirty="0"/>
              <a:t>(11)  </a:t>
            </a:r>
            <a:r>
              <a:rPr lang="pt-BR" sz="2800" dirty="0"/>
              <a:t>Quando eu era menino, falava como menino, sentia como menino, discorria como menino, mas, logo que cheguei a ser homem, acabei com as coisas de menino.</a:t>
            </a:r>
            <a:endParaRPr lang="pt-BR" sz="44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2D8A924-7CE1-4245-8F92-25F972863007}"/>
              </a:ext>
            </a:extLst>
          </p:cNvPr>
          <p:cNvSpPr/>
          <p:nvPr/>
        </p:nvSpPr>
        <p:spPr>
          <a:xfrm>
            <a:off x="4065180" y="2734279"/>
            <a:ext cx="33270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MATURIDADE</a:t>
            </a:r>
            <a:endParaRPr lang="pt-B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6726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C66E7-39CE-484D-8F6B-368E8FCC4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51" y="-81443"/>
            <a:ext cx="2670543" cy="910783"/>
          </a:xfrm>
        </p:spPr>
        <p:txBody>
          <a:bodyPr/>
          <a:lstStyle/>
          <a:p>
            <a:r>
              <a:rPr lang="pt-BR" dirty="0"/>
              <a:t>Análise: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2900512-98D6-4C91-A207-CE789E98784B}"/>
              </a:ext>
            </a:extLst>
          </p:cNvPr>
          <p:cNvSpPr/>
          <p:nvPr/>
        </p:nvSpPr>
        <p:spPr>
          <a:xfrm>
            <a:off x="304800" y="610136"/>
            <a:ext cx="11518605" cy="1138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b="1" dirty="0"/>
              <a:t>Lucas 2:52</a:t>
            </a:r>
            <a:r>
              <a:rPr lang="pt-BR" dirty="0"/>
              <a:t> </a:t>
            </a:r>
          </a:p>
          <a:p>
            <a:r>
              <a:rPr lang="pt-BR" sz="2400" dirty="0"/>
              <a:t> E CRESCIA JESUS EM </a:t>
            </a:r>
            <a:r>
              <a:rPr lang="pt-BR" sz="2400" dirty="0">
                <a:highlight>
                  <a:srgbClr val="FFFF00"/>
                </a:highlight>
              </a:rPr>
              <a:t>SABEDORIA</a:t>
            </a:r>
            <a:r>
              <a:rPr lang="pt-BR" sz="2400" dirty="0"/>
              <a:t>, E EM </a:t>
            </a:r>
            <a:r>
              <a:rPr lang="pt-BR" sz="2400" dirty="0">
                <a:highlight>
                  <a:srgbClr val="FFFF00"/>
                </a:highlight>
              </a:rPr>
              <a:t>ESTATURA,</a:t>
            </a:r>
            <a:r>
              <a:rPr lang="pt-BR" sz="2400" dirty="0"/>
              <a:t> E EM </a:t>
            </a:r>
            <a:r>
              <a:rPr lang="pt-BR" sz="2400" dirty="0">
                <a:highlight>
                  <a:srgbClr val="FFFF00"/>
                </a:highlight>
              </a:rPr>
              <a:t>GRAÇA</a:t>
            </a:r>
            <a:r>
              <a:rPr lang="pt-BR" sz="2400" dirty="0"/>
              <a:t> PARA COM DEUS E OS HOMENS</a:t>
            </a:r>
            <a:r>
              <a:rPr lang="pt-BR" sz="2000" dirty="0"/>
              <a:t>.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2F3032DA-0889-4CC5-B645-90DA58CB3F5A}"/>
              </a:ext>
            </a:extLst>
          </p:cNvPr>
          <p:cNvCxnSpPr>
            <a:cxnSpLocks/>
            <a:endCxn id="3" idx="0"/>
          </p:cNvCxnSpPr>
          <p:nvPr/>
        </p:nvCxnSpPr>
        <p:spPr>
          <a:xfrm>
            <a:off x="7752780" y="1446650"/>
            <a:ext cx="1070008" cy="138940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054172E0-7AE2-4D1C-93B7-4378BB17C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935" y="5903893"/>
            <a:ext cx="1841465" cy="954107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52D79721-9588-43E0-AA1A-34A40A8632E6}"/>
              </a:ext>
            </a:extLst>
          </p:cNvPr>
          <p:cNvSpPr/>
          <p:nvPr/>
        </p:nvSpPr>
        <p:spPr>
          <a:xfrm>
            <a:off x="1166423" y="3851614"/>
            <a:ext cx="10210413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pt-BR" sz="2800" b="1" dirty="0"/>
              <a:t>Lucas 4:22  </a:t>
            </a:r>
          </a:p>
          <a:p>
            <a:r>
              <a:rPr lang="pt-BR" sz="2800" b="1" dirty="0"/>
              <a:t>E todos lhe davam testemunho, e se maravilhavam das palavras de graça que saíam da sua boca; e diziam: Não é este o filho de José? </a:t>
            </a:r>
            <a:endParaRPr lang="pt-BR" sz="4400" b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2D8A924-7CE1-4245-8F92-25F972863007}"/>
              </a:ext>
            </a:extLst>
          </p:cNvPr>
          <p:cNvSpPr/>
          <p:nvPr/>
        </p:nvSpPr>
        <p:spPr>
          <a:xfrm>
            <a:off x="7923791" y="2836058"/>
            <a:ext cx="179799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GRAÇA</a:t>
            </a:r>
            <a:endParaRPr lang="pt-B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2973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C66E7-39CE-484D-8F6B-368E8FCC4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42" y="36704"/>
            <a:ext cx="8475921" cy="910783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2900512-98D6-4C91-A207-CE789E98784B}"/>
              </a:ext>
            </a:extLst>
          </p:cNvPr>
          <p:cNvSpPr/>
          <p:nvPr/>
        </p:nvSpPr>
        <p:spPr>
          <a:xfrm>
            <a:off x="464288" y="947487"/>
            <a:ext cx="11518605" cy="1138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b="1" dirty="0"/>
              <a:t>Lucas 2:52</a:t>
            </a:r>
            <a:r>
              <a:rPr lang="pt-BR" dirty="0"/>
              <a:t> </a:t>
            </a:r>
          </a:p>
          <a:p>
            <a:r>
              <a:rPr lang="pt-BR" sz="2400" dirty="0"/>
              <a:t> E CRESCIA JESUS EM </a:t>
            </a:r>
            <a:r>
              <a:rPr lang="pt-BR" sz="2400" dirty="0">
                <a:highlight>
                  <a:srgbClr val="FFFF00"/>
                </a:highlight>
              </a:rPr>
              <a:t>SABEDORIA</a:t>
            </a:r>
            <a:r>
              <a:rPr lang="pt-BR" sz="2400" dirty="0"/>
              <a:t>, E EM </a:t>
            </a:r>
            <a:r>
              <a:rPr lang="pt-BR" sz="2400" dirty="0">
                <a:highlight>
                  <a:srgbClr val="FFFF00"/>
                </a:highlight>
              </a:rPr>
              <a:t>ESTATURA,</a:t>
            </a:r>
            <a:r>
              <a:rPr lang="pt-BR" sz="2400" dirty="0"/>
              <a:t> E EM </a:t>
            </a:r>
            <a:r>
              <a:rPr lang="pt-BR" sz="2400" dirty="0">
                <a:highlight>
                  <a:srgbClr val="FFFF00"/>
                </a:highlight>
              </a:rPr>
              <a:t>GRAÇA</a:t>
            </a:r>
            <a:r>
              <a:rPr lang="pt-BR" sz="2400" dirty="0"/>
              <a:t> PARA COM </a:t>
            </a:r>
            <a:r>
              <a:rPr lang="pt-BR" sz="2400" u="sng" dirty="0"/>
              <a:t>DEUS E OS HOMENS</a:t>
            </a:r>
            <a:r>
              <a:rPr lang="pt-BR" sz="2000" u="sng" dirty="0"/>
              <a:t>.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54172E0-7AE2-4D1C-93B7-4378BB17C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847" y="5903883"/>
            <a:ext cx="1841465" cy="954107"/>
          </a:xfrm>
          <a:prstGeom prst="rect">
            <a:avLst/>
          </a:prstGeom>
        </p:spPr>
      </p:pic>
      <p:pic>
        <p:nvPicPr>
          <p:cNvPr id="1026" name="Picture 2" descr="Resultado de imagem para equilibrio cristÃ£o">
            <a:extLst>
              <a:ext uri="{FF2B5EF4-FFF2-40B4-BE49-F238E27FC236}">
                <a16:creationId xmlns:a16="http://schemas.microsoft.com/office/drawing/2014/main" id="{F5E743C7-C292-472E-8BF4-175A5AD32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97" y="2086260"/>
            <a:ext cx="4716936" cy="353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C7296E8E-958C-4A1F-ADFA-1AD5A3E0C105}"/>
              </a:ext>
            </a:extLst>
          </p:cNvPr>
          <p:cNvSpPr/>
          <p:nvPr/>
        </p:nvSpPr>
        <p:spPr>
          <a:xfrm>
            <a:off x="5350966" y="2086260"/>
            <a:ext cx="651496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0" i="0" dirty="0">
                <a:solidFill>
                  <a:srgbClr val="202124"/>
                </a:solidFill>
                <a:effectLst/>
                <a:latin typeface="Google Sans"/>
              </a:rPr>
              <a:t>“Pois Deus não nos deu espírito de covardia, mas de poder, de amor e de equilíbrio.”</a:t>
            </a:r>
          </a:p>
          <a:p>
            <a:r>
              <a:rPr lang="pt-BR" sz="2800" b="0" i="0" dirty="0">
                <a:solidFill>
                  <a:srgbClr val="202124"/>
                </a:solidFill>
                <a:effectLst/>
                <a:latin typeface="Google Sans"/>
              </a:rPr>
              <a:t> (</a:t>
            </a:r>
            <a:r>
              <a:rPr lang="pt-BR" sz="2800" b="0" i="0" dirty="0" err="1">
                <a:solidFill>
                  <a:srgbClr val="040C28"/>
                </a:solidFill>
                <a:effectLst/>
                <a:latin typeface="Google Sans"/>
              </a:rPr>
              <a:t>2Tm</a:t>
            </a:r>
            <a:r>
              <a:rPr lang="pt-BR" sz="2800" b="0" i="0" dirty="0">
                <a:solidFill>
                  <a:srgbClr val="040C28"/>
                </a:solidFill>
                <a:effectLst/>
                <a:latin typeface="Google Sans"/>
              </a:rPr>
              <a:t> 1.7 NVI</a:t>
            </a:r>
            <a:r>
              <a:rPr lang="pt-BR" sz="2800" b="0" i="0" dirty="0">
                <a:solidFill>
                  <a:srgbClr val="202124"/>
                </a:solidFill>
                <a:effectLst/>
                <a:latin typeface="Google Sans"/>
              </a:rPr>
              <a:t>)</a:t>
            </a:r>
            <a:r>
              <a:rPr lang="pt-BR" sz="2800" dirty="0">
                <a:latin typeface="Arial Nova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pt-BR" sz="2800" dirty="0">
              <a:latin typeface="Arial Nova" panose="020B0604020202020204" pitchFamily="34" charset="0"/>
              <a:cs typeface="Arial" panose="020B0604020202020204" pitchFamily="34" charset="0"/>
            </a:endParaRPr>
          </a:p>
          <a:p>
            <a:r>
              <a:rPr lang="pt-BR" sz="2800" dirty="0">
                <a:latin typeface="Arial Nova" panose="020B0604020202020204" pitchFamily="34" charset="0"/>
                <a:cs typeface="Arial" panose="020B0604020202020204" pitchFamily="34" charset="0"/>
              </a:rPr>
              <a:t>Provérbios 3:11(11) Meu filho, não despreze a disciplina do Senhor nem se magoe com a sua repreensão,</a:t>
            </a:r>
          </a:p>
        </p:txBody>
      </p:sp>
    </p:spTree>
    <p:extLst>
      <p:ext uri="{BB962C8B-B14F-4D97-AF65-F5344CB8AC3E}">
        <p14:creationId xmlns:p14="http://schemas.microsoft.com/office/powerpoint/2010/main" val="1807740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72FB81D-D5B4-F124-26FE-989F428162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862" r="25310" b="3230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DF3A966-E1DC-66B1-D2AD-EB4C72FC1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/>
              <a:t>2 DICAS DE COMO CRESCER ESPIRUTALMENTE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3EF0CBA-EC45-DDD6-9EC7-177290F79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8135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Foto preta e branca de homem falando no celular&#10;&#10;Descrição gerada automaticamente">
            <a:extLst>
              <a:ext uri="{FF2B5EF4-FFF2-40B4-BE49-F238E27FC236}">
                <a16:creationId xmlns:a16="http://schemas.microsoft.com/office/drawing/2014/main" id="{505B7574-89FB-8239-DB12-02ADB9814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899" y="0"/>
            <a:ext cx="12271899" cy="6858000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303F1022-4C6A-6372-AA04-7266023FE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highlight>
                  <a:srgbClr val="00FFFF"/>
                </a:highlight>
              </a:rPr>
              <a:t>1. Prática da Oração Constante:</a:t>
            </a:r>
            <a:r>
              <a:rPr lang="pt-BR" dirty="0">
                <a:highlight>
                  <a:srgbClr val="00FFFF"/>
                </a:highlight>
              </a:rPr>
              <a:t> 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E79182D2-FEAE-CDF5-4B10-D606CA828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9899" y="3654425"/>
            <a:ext cx="10515600" cy="4351338"/>
          </a:xfrm>
        </p:spPr>
        <p:txBody>
          <a:bodyPr>
            <a:normAutofit/>
          </a:bodyPr>
          <a:lstStyle/>
          <a:p>
            <a:endParaRPr lang="pt-BR" sz="3200" i="1" dirty="0"/>
          </a:p>
          <a:p>
            <a:r>
              <a:rPr lang="pt-BR" sz="3200" dirty="0">
                <a:highlight>
                  <a:srgbClr val="FFFF00"/>
                </a:highlight>
              </a:rPr>
              <a:t>Cultive uma vida de oração constante, buscando uma conexão íntima com Deus por meio da comunicação regular e da entrega de suas preocupações. </a:t>
            </a:r>
            <a:r>
              <a:rPr lang="pt-BR" sz="3200" i="1" dirty="0">
                <a:highlight>
                  <a:srgbClr val="FFFF00"/>
                </a:highlight>
              </a:rPr>
              <a:t>Versículo de Apoio:</a:t>
            </a:r>
            <a:r>
              <a:rPr lang="pt-BR" sz="3200" dirty="0">
                <a:highlight>
                  <a:srgbClr val="FFFF00"/>
                </a:highlight>
              </a:rPr>
              <a:t> "Orai sem cessar." (1 Tessalonicenses 5:17, Almeida Revista e Atualizada)</a:t>
            </a:r>
          </a:p>
        </p:txBody>
      </p:sp>
    </p:spTree>
    <p:extLst>
      <p:ext uri="{BB962C8B-B14F-4D97-AF65-F5344CB8AC3E}">
        <p14:creationId xmlns:p14="http://schemas.microsoft.com/office/powerpoint/2010/main" val="246018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7564743-5622-D5E9-CD00-CA66BD20B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88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99E0A56-2775-6D5E-57B6-040464A88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992" y="773498"/>
            <a:ext cx="6583532" cy="1325563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pt-BR" b="1" dirty="0">
                <a:solidFill>
                  <a:schemeClr val="bg1"/>
                </a:solidFill>
              </a:rPr>
              <a:t>2. Estudo REGULAR DA</a:t>
            </a:r>
            <a:br>
              <a:rPr lang="pt-BR" b="1" dirty="0">
                <a:solidFill>
                  <a:schemeClr val="bg1"/>
                </a:solidFill>
              </a:rPr>
            </a:br>
            <a:r>
              <a:rPr lang="pt-BR" b="1" dirty="0">
                <a:solidFill>
                  <a:schemeClr val="bg1"/>
                </a:solidFill>
              </a:rPr>
              <a:t>Palavra de Deus:</a:t>
            </a:r>
            <a:r>
              <a:rPr lang="pt-BR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3D8DC8-9913-E960-F8D7-670F0F23E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014" y="3858611"/>
            <a:ext cx="10515600" cy="4351338"/>
          </a:xfrm>
        </p:spPr>
        <p:txBody>
          <a:bodyPr/>
          <a:lstStyle/>
          <a:p>
            <a:r>
              <a:rPr lang="pt-BR" dirty="0">
                <a:highlight>
                  <a:srgbClr val="00FFFF"/>
                </a:highlight>
              </a:rPr>
              <a:t>Dedique tempo regularmente para estudar a Bíblia, buscando compreender os ensinamentos de Deus e aplicá-los em sua vida. </a:t>
            </a:r>
            <a:r>
              <a:rPr lang="pt-BR" i="1" dirty="0">
                <a:highlight>
                  <a:srgbClr val="00FFFF"/>
                </a:highlight>
              </a:rPr>
              <a:t>Versículo de Apoio:</a:t>
            </a:r>
            <a:r>
              <a:rPr lang="pt-BR" dirty="0">
                <a:highlight>
                  <a:srgbClr val="00FFFF"/>
                </a:highlight>
              </a:rPr>
              <a:t> "Antes, o seu prazer está na lei do Senhor, e na sua lei medita de dia e de noite." (Salmos 1:2, Almeida Revista e Atualizada)</a:t>
            </a:r>
          </a:p>
        </p:txBody>
      </p:sp>
    </p:spTree>
    <p:extLst>
      <p:ext uri="{BB962C8B-B14F-4D97-AF65-F5344CB8AC3E}">
        <p14:creationId xmlns:p14="http://schemas.microsoft.com/office/powerpoint/2010/main" val="2963510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EB23D44-6BD4-1EF4-AEB7-F4D0BE887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Imagem 4" descr="Linha do tempo&#10;&#10;Descrição gerada automaticamente">
            <a:extLst>
              <a:ext uri="{FF2B5EF4-FFF2-40B4-BE49-F238E27FC236}">
                <a16:creationId xmlns:a16="http://schemas.microsoft.com/office/drawing/2014/main" id="{13B56E86-A798-C36C-71D3-E5F908C45F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915" y="548680"/>
            <a:ext cx="6309320" cy="6309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A3B049EC-756F-D530-C487-118D6CCAF2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Espaço Reservado para Conteúdo 5" descr="Interface gráfica do usuário&#10;&#10;Descrição gerada automaticamente">
            <a:extLst>
              <a:ext uri="{FF2B5EF4-FFF2-40B4-BE49-F238E27FC236}">
                <a16:creationId xmlns:a16="http://schemas.microsoft.com/office/drawing/2014/main" id="{596CBB0A-CEB8-B891-B110-0BB3DDCB04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5" y="188640"/>
            <a:ext cx="5246482" cy="3934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56646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ose de amarelinha na calçada">
            <a:extLst>
              <a:ext uri="{FF2B5EF4-FFF2-40B4-BE49-F238E27FC236}">
                <a16:creationId xmlns:a16="http://schemas.microsoft.com/office/drawing/2014/main" id="{A79FA9DB-56B6-134F-0BC7-D1B26CEE7E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335" b="19872"/>
          <a:stretch/>
        </p:blipFill>
        <p:spPr>
          <a:xfrm>
            <a:off x="609600" y="1600201"/>
            <a:ext cx="10972800" cy="4525963"/>
          </a:xfrm>
          <a:prstGeom prst="rect">
            <a:avLst/>
          </a:prstGeom>
          <a:noFill/>
        </p:spPr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9B4DFC5-03EE-DEF6-797A-AD77DECD4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9465"/>
            <a:ext cx="10972800" cy="1143000"/>
          </a:xfrm>
        </p:spPr>
        <p:txBody>
          <a:bodyPr anchor="b">
            <a:normAutofit/>
          </a:bodyPr>
          <a:lstStyle/>
          <a:p>
            <a:r>
              <a:rPr lang="pt-BR" dirty="0"/>
              <a:t>FIM</a:t>
            </a:r>
          </a:p>
        </p:txBody>
      </p:sp>
    </p:spTree>
    <p:extLst>
      <p:ext uri="{BB962C8B-B14F-4D97-AF65-F5344CB8AC3E}">
        <p14:creationId xmlns:p14="http://schemas.microsoft.com/office/powerpoint/2010/main" val="3591261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undo azul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496</Words>
  <Application>Microsoft Office PowerPoint</Application>
  <PresentationFormat>Widescreen</PresentationFormat>
  <Paragraphs>54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12</vt:i4>
      </vt:variant>
    </vt:vector>
  </HeadingPairs>
  <TitlesOfParts>
    <vt:vector size="20" baseType="lpstr">
      <vt:lpstr>Arial</vt:lpstr>
      <vt:lpstr>Arial Nova</vt:lpstr>
      <vt:lpstr>Calibri</vt:lpstr>
      <vt:lpstr>Calibri Light</vt:lpstr>
      <vt:lpstr>Corbel</vt:lpstr>
      <vt:lpstr>Google Sans</vt:lpstr>
      <vt:lpstr>Tema do Office</vt:lpstr>
      <vt:lpstr>fundo azul</vt:lpstr>
      <vt:lpstr>Apresentação do PowerPoint</vt:lpstr>
      <vt:lpstr>Texto base (Lucas 2:52 )</vt:lpstr>
      <vt:lpstr>Análise:</vt:lpstr>
      <vt:lpstr>Análise:</vt:lpstr>
      <vt:lpstr>Análise:</vt:lpstr>
      <vt:lpstr>Análise:</vt:lpstr>
      <vt:lpstr>Apresentação do PowerPoint</vt:lpstr>
      <vt:lpstr>2 DICAS DE COMO CRESCER ESPIRUTALMENTE</vt:lpstr>
      <vt:lpstr>1. Prática da Oração Constante: </vt:lpstr>
      <vt:lpstr>2. Estudo REGULAR DA Palavra de Deus: </vt:lpstr>
      <vt:lpstr>Apresentação do PowerPoint</vt:lpstr>
      <vt:lpstr>FIM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Julio César Pereira</dc:creator>
  <cp:lastModifiedBy>Julio César Pereira</cp:lastModifiedBy>
  <cp:revision>24</cp:revision>
  <dcterms:created xsi:type="dcterms:W3CDTF">2018-07-11T19:15:42Z</dcterms:created>
  <dcterms:modified xsi:type="dcterms:W3CDTF">2023-11-22T21:03:10Z</dcterms:modified>
</cp:coreProperties>
</file>