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3675" r:id="rId2"/>
    <p:sldMasterId id="2147483687" r:id="rId3"/>
    <p:sldMasterId id="2147483699" r:id="rId4"/>
    <p:sldMasterId id="2147483711" r:id="rId5"/>
    <p:sldMasterId id="2147483772" r:id="rId6"/>
  </p:sldMasterIdLst>
  <p:notesMasterIdLst>
    <p:notesMasterId r:id="rId21"/>
  </p:notesMasterIdLst>
  <p:handoutMasterIdLst>
    <p:handoutMasterId r:id="rId22"/>
  </p:handoutMasterIdLst>
  <p:sldIdLst>
    <p:sldId id="256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>
      <p:cViewPr varScale="1">
        <p:scale>
          <a:sx n="108" d="100"/>
          <a:sy n="108" d="100"/>
        </p:scale>
        <p:origin x="630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22F642-9C91-4DE2-B98E-E5E94B90CE67}" type="doc">
      <dgm:prSet loTypeId="urn:microsoft.com/office/officeart/2005/8/layout/arrow2" loCatId="process" qsTypeId="urn:microsoft.com/office/officeart/2005/8/quickstyle/3d4" qsCatId="3D" csTypeId="urn:microsoft.com/office/officeart/2005/8/colors/accent1_5" csCatId="accent1" phldr="1"/>
      <dgm:spPr/>
    </dgm:pt>
    <dgm:pt modelId="{ECADD807-AFC7-471E-9275-553E178B2CDC}">
      <dgm:prSet phldrT="[Texto]"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Falar</a:t>
          </a:r>
        </a:p>
      </dgm:t>
    </dgm:pt>
    <dgm:pt modelId="{ED283411-5E0B-4E0B-A321-EAAF52B2102F}" type="parTrans" cxnId="{C4EF771C-C5C8-4791-96D4-8FECCE2800FC}">
      <dgm:prSet/>
      <dgm:spPr/>
      <dgm:t>
        <a:bodyPr/>
        <a:lstStyle/>
        <a:p>
          <a:endParaRPr lang="pt-BR"/>
        </a:p>
      </dgm:t>
    </dgm:pt>
    <dgm:pt modelId="{BBDC8022-E0F4-4420-87D0-3B010F1C62F0}" type="sibTrans" cxnId="{C4EF771C-C5C8-4791-96D4-8FECCE2800FC}">
      <dgm:prSet/>
      <dgm:spPr/>
      <dgm:t>
        <a:bodyPr/>
        <a:lstStyle/>
        <a:p>
          <a:endParaRPr lang="pt-BR"/>
        </a:p>
      </dgm:t>
    </dgm:pt>
    <dgm:pt modelId="{A9FB1C6E-49E4-45F0-9500-238E77FDD2B6}">
      <dgm:prSet phldrT="[Texto]"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Sentir</a:t>
          </a:r>
        </a:p>
      </dgm:t>
    </dgm:pt>
    <dgm:pt modelId="{147CD504-5940-4EB9-ADEB-9BF3986C0D8E}" type="parTrans" cxnId="{6FF3ADA6-6F8B-4ABB-9F4A-96E818055D6F}">
      <dgm:prSet/>
      <dgm:spPr/>
      <dgm:t>
        <a:bodyPr/>
        <a:lstStyle/>
        <a:p>
          <a:endParaRPr lang="pt-BR"/>
        </a:p>
      </dgm:t>
    </dgm:pt>
    <dgm:pt modelId="{C9A2C819-A098-4030-8AC5-9269B1F3FFEE}" type="sibTrans" cxnId="{6FF3ADA6-6F8B-4ABB-9F4A-96E818055D6F}">
      <dgm:prSet/>
      <dgm:spPr/>
      <dgm:t>
        <a:bodyPr/>
        <a:lstStyle/>
        <a:p>
          <a:endParaRPr lang="pt-BR"/>
        </a:p>
      </dgm:t>
    </dgm:pt>
    <dgm:pt modelId="{2702AD34-8126-4F87-8692-EC362454DFB7}">
      <dgm:prSet phldrT="[Texto]"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Pensar</a:t>
          </a:r>
        </a:p>
      </dgm:t>
    </dgm:pt>
    <dgm:pt modelId="{794F9E69-6214-4B2A-9449-31DEF950CBF0}" type="parTrans" cxnId="{F2858389-2587-49EE-A88F-91BD8F7F1470}">
      <dgm:prSet/>
      <dgm:spPr/>
      <dgm:t>
        <a:bodyPr/>
        <a:lstStyle/>
        <a:p>
          <a:endParaRPr lang="pt-BR"/>
        </a:p>
      </dgm:t>
    </dgm:pt>
    <dgm:pt modelId="{F1DD81CE-4D3F-4A2F-A074-1DBB449D1CC1}" type="sibTrans" cxnId="{F2858389-2587-49EE-A88F-91BD8F7F1470}">
      <dgm:prSet/>
      <dgm:spPr/>
      <dgm:t>
        <a:bodyPr/>
        <a:lstStyle/>
        <a:p>
          <a:endParaRPr lang="pt-BR"/>
        </a:p>
      </dgm:t>
    </dgm:pt>
    <dgm:pt modelId="{FE6D7EDC-7222-4F29-B61A-15081AEE31F0}" type="pres">
      <dgm:prSet presAssocID="{B622F642-9C91-4DE2-B98E-E5E94B90CE67}" presName="arrowDiagram" presStyleCnt="0">
        <dgm:presLayoutVars>
          <dgm:chMax val="5"/>
          <dgm:dir/>
          <dgm:resizeHandles val="exact"/>
        </dgm:presLayoutVars>
      </dgm:prSet>
      <dgm:spPr/>
    </dgm:pt>
    <dgm:pt modelId="{48CA4F7C-940F-4099-8CF8-095954B660DF}" type="pres">
      <dgm:prSet presAssocID="{B622F642-9C91-4DE2-B98E-E5E94B90CE67}" presName="arrow" presStyleLbl="bgShp" presStyleIdx="0" presStyleCnt="1"/>
      <dgm:spPr/>
    </dgm:pt>
    <dgm:pt modelId="{AEF1144F-21FA-44B6-8964-F5B3AE5C02E3}" type="pres">
      <dgm:prSet presAssocID="{B622F642-9C91-4DE2-B98E-E5E94B90CE67}" presName="arrowDiagram3" presStyleCnt="0"/>
      <dgm:spPr/>
    </dgm:pt>
    <dgm:pt modelId="{86FA2D6F-D30B-4BD3-B379-39248A992E81}" type="pres">
      <dgm:prSet presAssocID="{ECADD807-AFC7-471E-9275-553E178B2CDC}" presName="bullet3a" presStyleLbl="node1" presStyleIdx="0" presStyleCnt="3"/>
      <dgm:spPr/>
    </dgm:pt>
    <dgm:pt modelId="{A401DE0E-5FA4-458B-B116-D943FF53D101}" type="pres">
      <dgm:prSet presAssocID="{ECADD807-AFC7-471E-9275-553E178B2CDC}" presName="textBox3a" presStyleLbl="revTx" presStyleIdx="0" presStyleCnt="3">
        <dgm:presLayoutVars>
          <dgm:bulletEnabled val="1"/>
        </dgm:presLayoutVars>
      </dgm:prSet>
      <dgm:spPr/>
    </dgm:pt>
    <dgm:pt modelId="{649273D2-A6D6-40F1-8D86-3750F1025C55}" type="pres">
      <dgm:prSet presAssocID="{A9FB1C6E-49E4-45F0-9500-238E77FDD2B6}" presName="bullet3b" presStyleLbl="node1" presStyleIdx="1" presStyleCnt="3"/>
      <dgm:spPr/>
    </dgm:pt>
    <dgm:pt modelId="{68CF97B7-12A1-4639-9B9F-306C07D3EBF0}" type="pres">
      <dgm:prSet presAssocID="{A9FB1C6E-49E4-45F0-9500-238E77FDD2B6}" presName="textBox3b" presStyleLbl="revTx" presStyleIdx="1" presStyleCnt="3">
        <dgm:presLayoutVars>
          <dgm:bulletEnabled val="1"/>
        </dgm:presLayoutVars>
      </dgm:prSet>
      <dgm:spPr/>
    </dgm:pt>
    <dgm:pt modelId="{74C53706-D5DB-4ECC-BAC2-CF5D88230D5B}" type="pres">
      <dgm:prSet presAssocID="{2702AD34-8126-4F87-8692-EC362454DFB7}" presName="bullet3c" presStyleLbl="node1" presStyleIdx="2" presStyleCnt="3"/>
      <dgm:spPr/>
    </dgm:pt>
    <dgm:pt modelId="{68CAF8DD-368A-44D9-A60A-A32B4F6DA778}" type="pres">
      <dgm:prSet presAssocID="{2702AD34-8126-4F87-8692-EC362454DFB7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6879BC0A-8E9A-4171-848D-775ED74B86E4}" type="presOf" srcId="{ECADD807-AFC7-471E-9275-553E178B2CDC}" destId="{A401DE0E-5FA4-458B-B116-D943FF53D101}" srcOrd="0" destOrd="0" presId="urn:microsoft.com/office/officeart/2005/8/layout/arrow2"/>
    <dgm:cxn modelId="{C4EF771C-C5C8-4791-96D4-8FECCE2800FC}" srcId="{B622F642-9C91-4DE2-B98E-E5E94B90CE67}" destId="{ECADD807-AFC7-471E-9275-553E178B2CDC}" srcOrd="0" destOrd="0" parTransId="{ED283411-5E0B-4E0B-A321-EAAF52B2102F}" sibTransId="{BBDC8022-E0F4-4420-87D0-3B010F1C62F0}"/>
    <dgm:cxn modelId="{01E4955F-5E7A-4F3F-B194-B9FD3CBD5888}" type="presOf" srcId="{B622F642-9C91-4DE2-B98E-E5E94B90CE67}" destId="{FE6D7EDC-7222-4F29-B61A-15081AEE31F0}" srcOrd="0" destOrd="0" presId="urn:microsoft.com/office/officeart/2005/8/layout/arrow2"/>
    <dgm:cxn modelId="{F27DA46B-CD0D-432B-A666-9AC69ECE7453}" type="presOf" srcId="{2702AD34-8126-4F87-8692-EC362454DFB7}" destId="{68CAF8DD-368A-44D9-A60A-A32B4F6DA778}" srcOrd="0" destOrd="0" presId="urn:microsoft.com/office/officeart/2005/8/layout/arrow2"/>
    <dgm:cxn modelId="{F2858389-2587-49EE-A88F-91BD8F7F1470}" srcId="{B622F642-9C91-4DE2-B98E-E5E94B90CE67}" destId="{2702AD34-8126-4F87-8692-EC362454DFB7}" srcOrd="2" destOrd="0" parTransId="{794F9E69-6214-4B2A-9449-31DEF950CBF0}" sibTransId="{F1DD81CE-4D3F-4A2F-A074-1DBB449D1CC1}"/>
    <dgm:cxn modelId="{6FF3ADA6-6F8B-4ABB-9F4A-96E818055D6F}" srcId="{B622F642-9C91-4DE2-B98E-E5E94B90CE67}" destId="{A9FB1C6E-49E4-45F0-9500-238E77FDD2B6}" srcOrd="1" destOrd="0" parTransId="{147CD504-5940-4EB9-ADEB-9BF3986C0D8E}" sibTransId="{C9A2C819-A098-4030-8AC5-9269B1F3FFEE}"/>
    <dgm:cxn modelId="{86D6D4C0-5C7A-41AB-8B62-58E7F3540AF9}" type="presOf" srcId="{A9FB1C6E-49E4-45F0-9500-238E77FDD2B6}" destId="{68CF97B7-12A1-4639-9B9F-306C07D3EBF0}" srcOrd="0" destOrd="0" presId="urn:microsoft.com/office/officeart/2005/8/layout/arrow2"/>
    <dgm:cxn modelId="{C0338C49-36F7-4E70-BE5C-23D9338FCF99}" type="presParOf" srcId="{FE6D7EDC-7222-4F29-B61A-15081AEE31F0}" destId="{48CA4F7C-940F-4099-8CF8-095954B660DF}" srcOrd="0" destOrd="0" presId="urn:microsoft.com/office/officeart/2005/8/layout/arrow2"/>
    <dgm:cxn modelId="{D308FE44-5749-432F-9FB7-AF65B1C77D0C}" type="presParOf" srcId="{FE6D7EDC-7222-4F29-B61A-15081AEE31F0}" destId="{AEF1144F-21FA-44B6-8964-F5B3AE5C02E3}" srcOrd="1" destOrd="0" presId="urn:microsoft.com/office/officeart/2005/8/layout/arrow2"/>
    <dgm:cxn modelId="{1C5E7254-C2B6-4438-A58A-769464619C49}" type="presParOf" srcId="{AEF1144F-21FA-44B6-8964-F5B3AE5C02E3}" destId="{86FA2D6F-D30B-4BD3-B379-39248A992E81}" srcOrd="0" destOrd="0" presId="urn:microsoft.com/office/officeart/2005/8/layout/arrow2"/>
    <dgm:cxn modelId="{180235CA-5FED-4ABF-9A2B-7365B3DF7AF5}" type="presParOf" srcId="{AEF1144F-21FA-44B6-8964-F5B3AE5C02E3}" destId="{A401DE0E-5FA4-458B-B116-D943FF53D101}" srcOrd="1" destOrd="0" presId="urn:microsoft.com/office/officeart/2005/8/layout/arrow2"/>
    <dgm:cxn modelId="{9D6044A7-546D-4F13-9D37-8A963A54568E}" type="presParOf" srcId="{AEF1144F-21FA-44B6-8964-F5B3AE5C02E3}" destId="{649273D2-A6D6-40F1-8D86-3750F1025C55}" srcOrd="2" destOrd="0" presId="urn:microsoft.com/office/officeart/2005/8/layout/arrow2"/>
    <dgm:cxn modelId="{9809BEC3-249B-496A-9B0C-EE13FAEB0629}" type="presParOf" srcId="{AEF1144F-21FA-44B6-8964-F5B3AE5C02E3}" destId="{68CF97B7-12A1-4639-9B9F-306C07D3EBF0}" srcOrd="3" destOrd="0" presId="urn:microsoft.com/office/officeart/2005/8/layout/arrow2"/>
    <dgm:cxn modelId="{6FC8EC41-BBA6-47C7-AA39-8201AFF49534}" type="presParOf" srcId="{AEF1144F-21FA-44B6-8964-F5B3AE5C02E3}" destId="{74C53706-D5DB-4ECC-BAC2-CF5D88230D5B}" srcOrd="4" destOrd="0" presId="urn:microsoft.com/office/officeart/2005/8/layout/arrow2"/>
    <dgm:cxn modelId="{3326C6A7-D975-4FB8-BCC0-A184FE45E34E}" type="presParOf" srcId="{AEF1144F-21FA-44B6-8964-F5B3AE5C02E3}" destId="{68CAF8DD-368A-44D9-A60A-A32B4F6DA778}" srcOrd="5" destOrd="0" presId="urn:microsoft.com/office/officeart/2005/8/layout/arrow2"/>
  </dgm:cxnLst>
  <dgm:bg>
    <a:solidFill>
      <a:schemeClr val="tx2">
        <a:alpha val="77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22F642-9C91-4DE2-B98E-E5E94B90CE67}" type="doc">
      <dgm:prSet loTypeId="urn:microsoft.com/office/officeart/2005/8/layout/arrow2" loCatId="process" qsTypeId="urn:microsoft.com/office/officeart/2005/8/quickstyle/3d4" qsCatId="3D" csTypeId="urn:microsoft.com/office/officeart/2005/8/colors/accent1_5" csCatId="accent1" phldr="1"/>
      <dgm:spPr/>
    </dgm:pt>
    <dgm:pt modelId="{ECADD807-AFC7-471E-9275-553E178B2CDC}">
      <dgm:prSet phldrT="[Texto]"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Pensar</a:t>
          </a:r>
        </a:p>
      </dgm:t>
    </dgm:pt>
    <dgm:pt modelId="{ED283411-5E0B-4E0B-A321-EAAF52B2102F}" type="parTrans" cxnId="{C4EF771C-C5C8-4791-96D4-8FECCE2800FC}">
      <dgm:prSet/>
      <dgm:spPr/>
      <dgm:t>
        <a:bodyPr/>
        <a:lstStyle/>
        <a:p>
          <a:endParaRPr lang="pt-BR"/>
        </a:p>
      </dgm:t>
    </dgm:pt>
    <dgm:pt modelId="{BBDC8022-E0F4-4420-87D0-3B010F1C62F0}" type="sibTrans" cxnId="{C4EF771C-C5C8-4791-96D4-8FECCE2800FC}">
      <dgm:prSet/>
      <dgm:spPr/>
      <dgm:t>
        <a:bodyPr/>
        <a:lstStyle/>
        <a:p>
          <a:endParaRPr lang="pt-BR"/>
        </a:p>
      </dgm:t>
    </dgm:pt>
    <dgm:pt modelId="{A9FB1C6E-49E4-45F0-9500-238E77FDD2B6}">
      <dgm:prSet phldrT="[Texto]"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Sentir</a:t>
          </a:r>
        </a:p>
      </dgm:t>
    </dgm:pt>
    <dgm:pt modelId="{147CD504-5940-4EB9-ADEB-9BF3986C0D8E}" type="parTrans" cxnId="{6FF3ADA6-6F8B-4ABB-9F4A-96E818055D6F}">
      <dgm:prSet/>
      <dgm:spPr/>
      <dgm:t>
        <a:bodyPr/>
        <a:lstStyle/>
        <a:p>
          <a:endParaRPr lang="pt-BR"/>
        </a:p>
      </dgm:t>
    </dgm:pt>
    <dgm:pt modelId="{C9A2C819-A098-4030-8AC5-9269B1F3FFEE}" type="sibTrans" cxnId="{6FF3ADA6-6F8B-4ABB-9F4A-96E818055D6F}">
      <dgm:prSet/>
      <dgm:spPr/>
      <dgm:t>
        <a:bodyPr/>
        <a:lstStyle/>
        <a:p>
          <a:endParaRPr lang="pt-BR"/>
        </a:p>
      </dgm:t>
    </dgm:pt>
    <dgm:pt modelId="{2702AD34-8126-4F87-8692-EC362454DFB7}">
      <dgm:prSet phldrT="[Texto]"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Falar</a:t>
          </a:r>
        </a:p>
      </dgm:t>
    </dgm:pt>
    <dgm:pt modelId="{794F9E69-6214-4B2A-9449-31DEF950CBF0}" type="parTrans" cxnId="{F2858389-2587-49EE-A88F-91BD8F7F1470}">
      <dgm:prSet/>
      <dgm:spPr/>
      <dgm:t>
        <a:bodyPr/>
        <a:lstStyle/>
        <a:p>
          <a:endParaRPr lang="pt-BR"/>
        </a:p>
      </dgm:t>
    </dgm:pt>
    <dgm:pt modelId="{F1DD81CE-4D3F-4A2F-A074-1DBB449D1CC1}" type="sibTrans" cxnId="{F2858389-2587-49EE-A88F-91BD8F7F1470}">
      <dgm:prSet/>
      <dgm:spPr/>
      <dgm:t>
        <a:bodyPr/>
        <a:lstStyle/>
        <a:p>
          <a:endParaRPr lang="pt-BR"/>
        </a:p>
      </dgm:t>
    </dgm:pt>
    <dgm:pt modelId="{FE6D7EDC-7222-4F29-B61A-15081AEE31F0}" type="pres">
      <dgm:prSet presAssocID="{B622F642-9C91-4DE2-B98E-E5E94B90CE67}" presName="arrowDiagram" presStyleCnt="0">
        <dgm:presLayoutVars>
          <dgm:chMax val="5"/>
          <dgm:dir/>
          <dgm:resizeHandles val="exact"/>
        </dgm:presLayoutVars>
      </dgm:prSet>
      <dgm:spPr/>
    </dgm:pt>
    <dgm:pt modelId="{48CA4F7C-940F-4099-8CF8-095954B660DF}" type="pres">
      <dgm:prSet presAssocID="{B622F642-9C91-4DE2-B98E-E5E94B90CE67}" presName="arrow" presStyleLbl="bgShp" presStyleIdx="0" presStyleCnt="1"/>
      <dgm:spPr/>
    </dgm:pt>
    <dgm:pt modelId="{AEF1144F-21FA-44B6-8964-F5B3AE5C02E3}" type="pres">
      <dgm:prSet presAssocID="{B622F642-9C91-4DE2-B98E-E5E94B90CE67}" presName="arrowDiagram3" presStyleCnt="0"/>
      <dgm:spPr/>
    </dgm:pt>
    <dgm:pt modelId="{86FA2D6F-D30B-4BD3-B379-39248A992E81}" type="pres">
      <dgm:prSet presAssocID="{ECADD807-AFC7-471E-9275-553E178B2CDC}" presName="bullet3a" presStyleLbl="node1" presStyleIdx="0" presStyleCnt="3"/>
      <dgm:spPr/>
    </dgm:pt>
    <dgm:pt modelId="{A401DE0E-5FA4-458B-B116-D943FF53D101}" type="pres">
      <dgm:prSet presAssocID="{ECADD807-AFC7-471E-9275-553E178B2CDC}" presName="textBox3a" presStyleLbl="revTx" presStyleIdx="0" presStyleCnt="3">
        <dgm:presLayoutVars>
          <dgm:bulletEnabled val="1"/>
        </dgm:presLayoutVars>
      </dgm:prSet>
      <dgm:spPr/>
    </dgm:pt>
    <dgm:pt modelId="{649273D2-A6D6-40F1-8D86-3750F1025C55}" type="pres">
      <dgm:prSet presAssocID="{A9FB1C6E-49E4-45F0-9500-238E77FDD2B6}" presName="bullet3b" presStyleLbl="node1" presStyleIdx="1" presStyleCnt="3"/>
      <dgm:spPr/>
    </dgm:pt>
    <dgm:pt modelId="{68CF97B7-12A1-4639-9B9F-306C07D3EBF0}" type="pres">
      <dgm:prSet presAssocID="{A9FB1C6E-49E4-45F0-9500-238E77FDD2B6}" presName="textBox3b" presStyleLbl="revTx" presStyleIdx="1" presStyleCnt="3">
        <dgm:presLayoutVars>
          <dgm:bulletEnabled val="1"/>
        </dgm:presLayoutVars>
      </dgm:prSet>
      <dgm:spPr/>
    </dgm:pt>
    <dgm:pt modelId="{74C53706-D5DB-4ECC-BAC2-CF5D88230D5B}" type="pres">
      <dgm:prSet presAssocID="{2702AD34-8126-4F87-8692-EC362454DFB7}" presName="bullet3c" presStyleLbl="node1" presStyleIdx="2" presStyleCnt="3"/>
      <dgm:spPr/>
    </dgm:pt>
    <dgm:pt modelId="{68CAF8DD-368A-44D9-A60A-A32B4F6DA778}" type="pres">
      <dgm:prSet presAssocID="{2702AD34-8126-4F87-8692-EC362454DFB7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EF43912-1D29-4714-928E-452625D50C84}" type="presOf" srcId="{ECADD807-AFC7-471E-9275-553E178B2CDC}" destId="{A401DE0E-5FA4-458B-B116-D943FF53D101}" srcOrd="0" destOrd="0" presId="urn:microsoft.com/office/officeart/2005/8/layout/arrow2"/>
    <dgm:cxn modelId="{C4EF771C-C5C8-4791-96D4-8FECCE2800FC}" srcId="{B622F642-9C91-4DE2-B98E-E5E94B90CE67}" destId="{ECADD807-AFC7-471E-9275-553E178B2CDC}" srcOrd="0" destOrd="0" parTransId="{ED283411-5E0B-4E0B-A321-EAAF52B2102F}" sibTransId="{BBDC8022-E0F4-4420-87D0-3B010F1C62F0}"/>
    <dgm:cxn modelId="{370E986A-E2B4-40B7-A624-4F9FA4FA9395}" type="presOf" srcId="{2702AD34-8126-4F87-8692-EC362454DFB7}" destId="{68CAF8DD-368A-44D9-A60A-A32B4F6DA778}" srcOrd="0" destOrd="0" presId="urn:microsoft.com/office/officeart/2005/8/layout/arrow2"/>
    <dgm:cxn modelId="{F2858389-2587-49EE-A88F-91BD8F7F1470}" srcId="{B622F642-9C91-4DE2-B98E-E5E94B90CE67}" destId="{2702AD34-8126-4F87-8692-EC362454DFB7}" srcOrd="2" destOrd="0" parTransId="{794F9E69-6214-4B2A-9449-31DEF950CBF0}" sibTransId="{F1DD81CE-4D3F-4A2F-A074-1DBB449D1CC1}"/>
    <dgm:cxn modelId="{6FF3ADA6-6F8B-4ABB-9F4A-96E818055D6F}" srcId="{B622F642-9C91-4DE2-B98E-E5E94B90CE67}" destId="{A9FB1C6E-49E4-45F0-9500-238E77FDD2B6}" srcOrd="1" destOrd="0" parTransId="{147CD504-5940-4EB9-ADEB-9BF3986C0D8E}" sibTransId="{C9A2C819-A098-4030-8AC5-9269B1F3FFEE}"/>
    <dgm:cxn modelId="{BDA4F2AF-FB0C-44B1-A2C3-25BE4A05303D}" type="presOf" srcId="{B622F642-9C91-4DE2-B98E-E5E94B90CE67}" destId="{FE6D7EDC-7222-4F29-B61A-15081AEE31F0}" srcOrd="0" destOrd="0" presId="urn:microsoft.com/office/officeart/2005/8/layout/arrow2"/>
    <dgm:cxn modelId="{95E332FA-DABF-462B-A0E5-28BAA757307B}" type="presOf" srcId="{A9FB1C6E-49E4-45F0-9500-238E77FDD2B6}" destId="{68CF97B7-12A1-4639-9B9F-306C07D3EBF0}" srcOrd="0" destOrd="0" presId="urn:microsoft.com/office/officeart/2005/8/layout/arrow2"/>
    <dgm:cxn modelId="{1E1AE3DF-0DAC-4C55-B9A0-30A9E163A5CA}" type="presParOf" srcId="{FE6D7EDC-7222-4F29-B61A-15081AEE31F0}" destId="{48CA4F7C-940F-4099-8CF8-095954B660DF}" srcOrd="0" destOrd="0" presId="urn:microsoft.com/office/officeart/2005/8/layout/arrow2"/>
    <dgm:cxn modelId="{8DF60ED3-1B27-4AF0-ACDD-19F5BA333409}" type="presParOf" srcId="{FE6D7EDC-7222-4F29-B61A-15081AEE31F0}" destId="{AEF1144F-21FA-44B6-8964-F5B3AE5C02E3}" srcOrd="1" destOrd="0" presId="urn:microsoft.com/office/officeart/2005/8/layout/arrow2"/>
    <dgm:cxn modelId="{A5705EAA-193D-49AA-B109-C357345829AD}" type="presParOf" srcId="{AEF1144F-21FA-44B6-8964-F5B3AE5C02E3}" destId="{86FA2D6F-D30B-4BD3-B379-39248A992E81}" srcOrd="0" destOrd="0" presId="urn:microsoft.com/office/officeart/2005/8/layout/arrow2"/>
    <dgm:cxn modelId="{B5382A26-3186-49B2-BA3A-5D00059220DF}" type="presParOf" srcId="{AEF1144F-21FA-44B6-8964-F5B3AE5C02E3}" destId="{A401DE0E-5FA4-458B-B116-D943FF53D101}" srcOrd="1" destOrd="0" presId="urn:microsoft.com/office/officeart/2005/8/layout/arrow2"/>
    <dgm:cxn modelId="{82F154B4-C8EC-4CAB-B383-4A7FD8F4D233}" type="presParOf" srcId="{AEF1144F-21FA-44B6-8964-F5B3AE5C02E3}" destId="{649273D2-A6D6-40F1-8D86-3750F1025C55}" srcOrd="2" destOrd="0" presId="urn:microsoft.com/office/officeart/2005/8/layout/arrow2"/>
    <dgm:cxn modelId="{CFF55BFB-F9BF-4AC8-BE2E-9B77F4840E41}" type="presParOf" srcId="{AEF1144F-21FA-44B6-8964-F5B3AE5C02E3}" destId="{68CF97B7-12A1-4639-9B9F-306C07D3EBF0}" srcOrd="3" destOrd="0" presId="urn:microsoft.com/office/officeart/2005/8/layout/arrow2"/>
    <dgm:cxn modelId="{9FDAAF49-F613-4A0D-B5AF-29EB40CC0F52}" type="presParOf" srcId="{AEF1144F-21FA-44B6-8964-F5B3AE5C02E3}" destId="{74C53706-D5DB-4ECC-BAC2-CF5D88230D5B}" srcOrd="4" destOrd="0" presId="urn:microsoft.com/office/officeart/2005/8/layout/arrow2"/>
    <dgm:cxn modelId="{C04663D1-FABE-4315-9819-1A06DEF6A7A8}" type="presParOf" srcId="{AEF1144F-21FA-44B6-8964-F5B3AE5C02E3}" destId="{68CAF8DD-368A-44D9-A60A-A32B4F6DA778}" srcOrd="5" destOrd="0" presId="urn:microsoft.com/office/officeart/2005/8/layout/arrow2"/>
  </dgm:cxnLst>
  <dgm:bg>
    <a:solidFill>
      <a:schemeClr val="tx2">
        <a:lumMod val="50000"/>
        <a:alpha val="77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A4F7C-940F-4099-8CF8-095954B660DF}">
      <dsp:nvSpPr>
        <dsp:cNvPr id="0" name=""/>
        <dsp:cNvSpPr/>
      </dsp:nvSpPr>
      <dsp:spPr>
        <a:xfrm>
          <a:off x="0" y="126999"/>
          <a:ext cx="6096000" cy="3810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FA2D6F-D30B-4BD3-B379-39248A992E81}">
      <dsp:nvSpPr>
        <dsp:cNvPr id="0" name=""/>
        <dsp:cNvSpPr/>
      </dsp:nvSpPr>
      <dsp:spPr>
        <a:xfrm>
          <a:off x="774192" y="2756661"/>
          <a:ext cx="158496" cy="15849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1DE0E-5FA4-458B-B116-D943FF53D101}">
      <dsp:nvSpPr>
        <dsp:cNvPr id="0" name=""/>
        <dsp:cNvSpPr/>
      </dsp:nvSpPr>
      <dsp:spPr>
        <a:xfrm>
          <a:off x="853440" y="2835910"/>
          <a:ext cx="1420368" cy="1101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84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solidFill>
                <a:schemeClr val="bg1"/>
              </a:solidFill>
            </a:rPr>
            <a:t>Falar</a:t>
          </a:r>
        </a:p>
      </dsp:txBody>
      <dsp:txXfrm>
        <a:off x="853440" y="2835910"/>
        <a:ext cx="1420368" cy="1101090"/>
      </dsp:txXfrm>
    </dsp:sp>
    <dsp:sp modelId="{649273D2-A6D6-40F1-8D86-3750F1025C55}">
      <dsp:nvSpPr>
        <dsp:cNvPr id="0" name=""/>
        <dsp:cNvSpPr/>
      </dsp:nvSpPr>
      <dsp:spPr>
        <a:xfrm>
          <a:off x="2173224" y="1721103"/>
          <a:ext cx="286512" cy="28651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F97B7-12A1-4639-9B9F-306C07D3EBF0}">
      <dsp:nvSpPr>
        <dsp:cNvPr id="0" name=""/>
        <dsp:cNvSpPr/>
      </dsp:nvSpPr>
      <dsp:spPr>
        <a:xfrm>
          <a:off x="2316480" y="1864359"/>
          <a:ext cx="1463040" cy="207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817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solidFill>
                <a:schemeClr val="bg1"/>
              </a:solidFill>
            </a:rPr>
            <a:t>Sentir</a:t>
          </a:r>
        </a:p>
      </dsp:txBody>
      <dsp:txXfrm>
        <a:off x="2316480" y="1864359"/>
        <a:ext cx="1463040" cy="2072640"/>
      </dsp:txXfrm>
    </dsp:sp>
    <dsp:sp modelId="{74C53706-D5DB-4ECC-BAC2-CF5D88230D5B}">
      <dsp:nvSpPr>
        <dsp:cNvPr id="0" name=""/>
        <dsp:cNvSpPr/>
      </dsp:nvSpPr>
      <dsp:spPr>
        <a:xfrm>
          <a:off x="3855720" y="1090929"/>
          <a:ext cx="396240" cy="39624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AF8DD-368A-44D9-A60A-A32B4F6DA778}">
      <dsp:nvSpPr>
        <dsp:cNvPr id="0" name=""/>
        <dsp:cNvSpPr/>
      </dsp:nvSpPr>
      <dsp:spPr>
        <a:xfrm>
          <a:off x="4053840" y="1289049"/>
          <a:ext cx="1463040" cy="264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959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solidFill>
                <a:schemeClr val="bg1"/>
              </a:solidFill>
            </a:rPr>
            <a:t>Pensar</a:t>
          </a:r>
        </a:p>
      </dsp:txBody>
      <dsp:txXfrm>
        <a:off x="4053840" y="1289049"/>
        <a:ext cx="1463040" cy="2647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A4F7C-940F-4099-8CF8-095954B660DF}">
      <dsp:nvSpPr>
        <dsp:cNvPr id="0" name=""/>
        <dsp:cNvSpPr/>
      </dsp:nvSpPr>
      <dsp:spPr>
        <a:xfrm>
          <a:off x="0" y="126999"/>
          <a:ext cx="6096000" cy="3810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FA2D6F-D30B-4BD3-B379-39248A992E81}">
      <dsp:nvSpPr>
        <dsp:cNvPr id="0" name=""/>
        <dsp:cNvSpPr/>
      </dsp:nvSpPr>
      <dsp:spPr>
        <a:xfrm>
          <a:off x="774192" y="2756661"/>
          <a:ext cx="158496" cy="15849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1DE0E-5FA4-458B-B116-D943FF53D101}">
      <dsp:nvSpPr>
        <dsp:cNvPr id="0" name=""/>
        <dsp:cNvSpPr/>
      </dsp:nvSpPr>
      <dsp:spPr>
        <a:xfrm>
          <a:off x="853440" y="2835910"/>
          <a:ext cx="1420368" cy="1101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84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>
              <a:solidFill>
                <a:schemeClr val="bg1"/>
              </a:solidFill>
            </a:rPr>
            <a:t>Pensar</a:t>
          </a:r>
        </a:p>
      </dsp:txBody>
      <dsp:txXfrm>
        <a:off x="853440" y="2835910"/>
        <a:ext cx="1420368" cy="1101090"/>
      </dsp:txXfrm>
    </dsp:sp>
    <dsp:sp modelId="{649273D2-A6D6-40F1-8D86-3750F1025C55}">
      <dsp:nvSpPr>
        <dsp:cNvPr id="0" name=""/>
        <dsp:cNvSpPr/>
      </dsp:nvSpPr>
      <dsp:spPr>
        <a:xfrm>
          <a:off x="2173224" y="1721103"/>
          <a:ext cx="286512" cy="28651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F97B7-12A1-4639-9B9F-306C07D3EBF0}">
      <dsp:nvSpPr>
        <dsp:cNvPr id="0" name=""/>
        <dsp:cNvSpPr/>
      </dsp:nvSpPr>
      <dsp:spPr>
        <a:xfrm>
          <a:off x="2316480" y="1864359"/>
          <a:ext cx="1463040" cy="207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817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>
              <a:solidFill>
                <a:schemeClr val="bg1"/>
              </a:solidFill>
            </a:rPr>
            <a:t>Sentir</a:t>
          </a:r>
        </a:p>
      </dsp:txBody>
      <dsp:txXfrm>
        <a:off x="2316480" y="1864359"/>
        <a:ext cx="1463040" cy="2072640"/>
      </dsp:txXfrm>
    </dsp:sp>
    <dsp:sp modelId="{74C53706-D5DB-4ECC-BAC2-CF5D88230D5B}">
      <dsp:nvSpPr>
        <dsp:cNvPr id="0" name=""/>
        <dsp:cNvSpPr/>
      </dsp:nvSpPr>
      <dsp:spPr>
        <a:xfrm>
          <a:off x="3855720" y="1090929"/>
          <a:ext cx="396240" cy="396240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AF8DD-368A-44D9-A60A-A32B4F6DA778}">
      <dsp:nvSpPr>
        <dsp:cNvPr id="0" name=""/>
        <dsp:cNvSpPr/>
      </dsp:nvSpPr>
      <dsp:spPr>
        <a:xfrm>
          <a:off x="4053840" y="1289049"/>
          <a:ext cx="1463040" cy="264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959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>
              <a:solidFill>
                <a:schemeClr val="bg1"/>
              </a:solidFill>
            </a:rPr>
            <a:t>Falar</a:t>
          </a:r>
        </a:p>
      </dsp:txBody>
      <dsp:txXfrm>
        <a:off x="4053840" y="1289049"/>
        <a:ext cx="1463040" cy="2647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Sobre Meninos e Homens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7B4E7-EF82-4444-A69F-A70768428C86}" type="datetimeFigureOut">
              <a:rPr lang="pt-BR" smtClean="0"/>
              <a:pPr/>
              <a:t>24/09/2024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Ev. Júlio César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92C36-2AEF-4440-B6AC-F51B900FC6B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Sobre Meninos e Homens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2BA1C-799B-4808-A108-2B0CFD4C8749}" type="datetimeFigureOut">
              <a:rPr lang="pt-BR" smtClean="0"/>
              <a:pPr/>
              <a:t>24/09/2024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Ev. Júlio César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97A3D-FB26-4816-AC3F-A422AA1B86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97A3D-FB26-4816-AC3F-A422AA1B8604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Ev. Júlio César</a:t>
            </a:r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pt-BR"/>
              <a:t>Sobre Meninos e Homens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85C630-F0D1-4E27-B19D-AAD7BF28431F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E71EFA-6A04-4956-B216-E6EB944C17B5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B15EAB-9CFC-45ED-97B6-457C2367F6C2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B89A7B-6FF9-48D3-B74B-5CB90C7AC920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3E14ED-3F5E-44B4-B78D-5CDCF63FD9D9}" type="datetime1">
              <a:rPr lang="pt-BR" smtClean="0"/>
              <a:t>24/09/2024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90088F-CD0B-4CD8-8C22-F426F746463E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A30943-C7B4-49D2-A4F2-6F93A8C85E8B}" type="datetime1">
              <a:rPr lang="pt-BR" smtClean="0"/>
              <a:t>24/09/2024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5697F1-8600-47B1-A150-BB8D085DCE1B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8" name="Imagem 7" descr="biblia4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21059" cy="68580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0BFD24-D8E7-4F50-B602-3F11A04C4858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6F65C8-EDDA-48B4-ABFF-A092C3A9EAAE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4BB714-A9F6-4DE4-80D1-BBE22EAF00C5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DEF75-23B7-4A4D-AB50-0F11F348C93A}" type="datetime1">
              <a:rPr lang="pt-BR" smtClean="0"/>
              <a:t>24/09/2024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Pr.  Júlio César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5" name="Imagem 4" descr="biblia4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pt-BR" dirty="0"/>
              <a:t>SOBRE  MENINOS E HOMENS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CBB91-A845-49FE-BE3E-81A9AD947208}" type="datetime1">
              <a:rPr lang="pt-BR" smtClean="0"/>
              <a:t>24/09/2024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Pr.  Júlio César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5" name="Imagem 4" descr="biblia4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pt-BR" dirty="0"/>
              <a:t>SOBRE  MENINOS E HOMENS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 Sobre meninos e Homens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fld id="{6E12E1C4-9452-4CAC-881E-BCBB76F43417}" type="datetime1">
              <a:rPr lang="pt-BR" smtClean="0"/>
              <a:t>24/09/2024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pt-BR"/>
              <a:t>Pr.  Júlio César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pt-BR" dirty="0" err="1"/>
              <a:t>Ministrações</a:t>
            </a:r>
            <a:endParaRPr lang="pt-BR" dirty="0"/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28604"/>
            <a:ext cx="9334523" cy="2100276"/>
          </a:xfrm>
        </p:spPr>
        <p:txBody>
          <a:bodyPr/>
          <a:lstStyle>
            <a:lvl1pPr>
              <a:defRPr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500306"/>
            <a:ext cx="9334523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7B071-DA6F-4630-9328-3D70ACC89692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22D0E-99C0-491B-847B-8977BD8B83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6EB90-CF2F-4CC7-8E70-371CCA95FC1C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C6F0D-751B-4A96-9D6D-1CFCC1C41F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A0117-EAAF-42BE-BD9A-E1800888E290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5740-0626-4A39-A0E5-4BFE0FBD09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DCCC1-C2D8-4E97-B182-39066E63F25E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3B08A-6E42-4A4F-9EDD-CD5E3F39E4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88CD-A477-4552-9877-7DED4265586B}" type="datetime1">
              <a:rPr lang="pt-BR" smtClean="0"/>
              <a:t>24/09/2024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4E083-5872-4E53-A8F8-8E186AC76C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4152B-7294-4299-87F0-B4228AC211F9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2568B-3E6A-461C-85D5-DB3DCC9B566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4BB1C-BF55-4E83-BBED-CDF8CF1F9173}" type="datetime1">
              <a:rPr lang="pt-BR" smtClean="0"/>
              <a:t>24/09/2024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89CC4-55BB-418B-9A1B-07178D0547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839AE-065B-49D2-8883-258BBA6518AB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6C89D-A3AD-41D4-A997-1425D39DFB4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7C7BB-5C63-47BC-895B-642D392383FA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D3D79-77E4-473C-A574-09CDF1F183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A891E-2521-4C58-8374-57830DD75701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9E06B-915B-4C33-BB18-0E8FCE79511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69BDF-7874-474D-9730-CD03499C41F5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16467-C726-41E1-B5C5-16066BE0BA9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98B0-092D-4B39-B90B-595A90084231}" type="datetime1">
              <a:rPr lang="pt-BR" smtClean="0"/>
              <a:t>24/09/2024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Pr.  Júlio César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5" name="Imagem 4" descr="biblia4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pt-BR" dirty="0"/>
              <a:t>SOBRE  MENINOS E HOMENS</a:t>
            </a:r>
          </a:p>
        </p:txBody>
      </p:sp>
    </p:spTree>
    <p:extLst>
      <p:ext uri="{BB962C8B-B14F-4D97-AF65-F5344CB8AC3E}">
        <p14:creationId xmlns:p14="http://schemas.microsoft.com/office/powerpoint/2010/main" val="1861998161"/>
      </p:ext>
    </p:extLst>
  </p:cSld>
  <p:clrMapOvr>
    <a:masterClrMapping/>
  </p:clrMapOvr>
  <p:transition spd="slow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>
          <a:xfrm>
            <a:off x="914400" y="1143000"/>
            <a:ext cx="10363200" cy="4572000"/>
            <a:chOff x="1371600" y="1143000"/>
            <a:chExt cx="7772400" cy="5715000"/>
          </a:xfrm>
          <a:effectLst>
            <a:reflection blurRad="6350" stA="50000" endA="300" endPos="15500" dist="50800" dir="5400000" sy="-100000" algn="bl" rotWithShape="0"/>
          </a:effectLst>
        </p:grpSpPr>
        <p:sp>
          <p:nvSpPr>
            <p:cNvPr id="5" name="Rectangle 7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6" name="Rectangle 8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</p:grpSp>
      <p:cxnSp>
        <p:nvCxnSpPr>
          <p:cNvPr id="8" name="Straight Connector 10"/>
          <p:cNvCxnSpPr/>
          <p:nvPr/>
        </p:nvCxnSpPr>
        <p:spPr>
          <a:xfrm rot="10800000">
            <a:off x="3048000" y="3794763"/>
            <a:ext cx="6096000" cy="1588"/>
          </a:xfrm>
          <a:prstGeom prst="line">
            <a:avLst/>
          </a:prstGeom>
          <a:ln w="28575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676401"/>
            <a:ext cx="8534400" cy="1924050"/>
          </a:xfr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039737"/>
            <a:ext cx="8534400" cy="1522862"/>
          </a:xfrm>
        </p:spPr>
        <p:txBody>
          <a:bodyPr/>
          <a:lstStyle>
            <a:lvl1pPr marL="0" indent="0" algn="ctr" defTabSz="914400" rtl="0" eaLnBrk="1" latinLnBrk="0" hangingPunct="1">
              <a:spcBef>
                <a:spcPts val="1500"/>
              </a:spcBef>
              <a:buClr>
                <a:schemeClr val="bg1">
                  <a:lumMod val="65000"/>
                </a:schemeClr>
              </a:buClr>
              <a:buSzPct val="80000"/>
              <a:buFont typeface="Wingdings 2" pitchFamily="18" charset="2"/>
              <a:buNone/>
              <a:defRPr sz="2000" b="0" kern="12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823200" y="6573839"/>
            <a:ext cx="2844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BE75F-4CE9-4DB7-89C5-0A1786B3083F}" type="datetime1">
              <a:rPr lang="pt-BR" smtClean="0"/>
              <a:t>24/09/2024</a:t>
            </a:fld>
            <a:endParaRPr lang="pt-BR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0" y="6573839"/>
            <a:ext cx="3860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E132F-2B86-4FC3-ABA4-3FC0914B11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FF3A5-2FB6-4D1D-AC66-8FF1D18AB5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334C7-75C5-4C2F-87AB-40C2CB7E4D57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1143000"/>
            <a:ext cx="10363200" cy="2743200"/>
            <a:chOff x="0" y="1143000"/>
            <a:chExt cx="7772400" cy="2743200"/>
          </a:xfrm>
        </p:grpSpPr>
        <p:sp>
          <p:nvSpPr>
            <p:cNvPr id="5" name="Rectangle 8"/>
            <p:cNvSpPr/>
            <p:nvPr/>
          </p:nvSpPr>
          <p:spPr>
            <a:xfrm>
              <a:off x="0" y="1143000"/>
              <a:ext cx="7772400" cy="2743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6" name="Rectangle 9"/>
            <p:cNvSpPr/>
            <p:nvPr/>
          </p:nvSpPr>
          <p:spPr>
            <a:xfrm>
              <a:off x="0" y="1371600"/>
              <a:ext cx="7543800" cy="2286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7" name="Rectangle 10"/>
            <p:cNvSpPr/>
            <p:nvPr/>
          </p:nvSpPr>
          <p:spPr>
            <a:xfrm>
              <a:off x="0" y="1600200"/>
              <a:ext cx="7315200" cy="1828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00200"/>
            <a:ext cx="9144000" cy="11430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2756848"/>
            <a:ext cx="9144000" cy="640080"/>
          </a:xfrm>
        </p:spPr>
        <p:txBody>
          <a:bodyPr anchor="t" anchorCtr="0"/>
          <a:lstStyle>
            <a:lvl1pPr marL="0" indent="0">
              <a:buNone/>
              <a:defRPr sz="1600" b="0" kern="12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604000" y="6573839"/>
            <a:ext cx="2844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5EDE8-6FCA-4E7A-8CAA-4B586348C2CE}" type="datetime1">
              <a:rPr lang="pt-BR" smtClean="0"/>
              <a:t>24/09/2024</a:t>
            </a:fld>
            <a:endParaRPr lang="pt-B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573839"/>
            <a:ext cx="3860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9DD6E-8669-4ACA-8D77-DBA39CDC852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00" y="1828800"/>
            <a:ext cx="4145280" cy="454470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68715" y="1828800"/>
            <a:ext cx="4145280" cy="454470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A3CA0-78C5-4185-B868-FB555B0D07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Date Placeholder 1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D6865-A0A3-413B-9C5F-0A6B24E93379}" type="datetime1">
              <a:rPr lang="pt-BR" smtClean="0"/>
              <a:t>24/09/2024</a:t>
            </a:fld>
            <a:endParaRPr lang="pt-BR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 rot="10800000">
            <a:off x="2761397" y="2548267"/>
            <a:ext cx="8534400" cy="1588"/>
          </a:xfrm>
          <a:prstGeom prst="line">
            <a:avLst/>
          </a:prstGeom>
          <a:ln w="28575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8384" y="1825934"/>
            <a:ext cx="4145280" cy="639762"/>
          </a:xfrm>
        </p:spPr>
        <p:txBody>
          <a:bodyPr anchor="b"/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8384" y="2667000"/>
            <a:ext cx="4145280" cy="3720152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189471" y="1825934"/>
            <a:ext cx="4145280" cy="639762"/>
          </a:xfrm>
        </p:spPr>
        <p:txBody>
          <a:bodyPr anchor="b"/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89471" y="2667000"/>
            <a:ext cx="4145280" cy="3720152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8A26-6E91-4B84-B6C8-8FC1DAFA86A6}" type="datetime1">
              <a:rPr lang="pt-BR" smtClean="0"/>
              <a:t>24/09/2024</a:t>
            </a:fld>
            <a:endParaRPr lang="pt-BR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14D03-2735-4232-811A-167C8BD123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EC266-E2BD-4B4A-BB7F-3AFCFFC84E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4" name="Date Placeholder 1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DD362-ADFA-4050-AD1D-AAA1E2CC2536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0" y="0"/>
            <a:ext cx="12192000" cy="6400800"/>
            <a:chOff x="0" y="457200"/>
            <a:chExt cx="9144000" cy="6400800"/>
          </a:xfrm>
          <a:effectLst>
            <a:reflection blurRad="6350" stA="50000" endA="300" endPos="6000" dist="50800" dir="5400000" sy="-100000" algn="bl" rotWithShape="0"/>
          </a:effectLst>
        </p:grpSpPr>
        <p:sp>
          <p:nvSpPr>
            <p:cNvPr id="3" name="Rectangle 10"/>
            <p:cNvSpPr/>
            <p:nvPr/>
          </p:nvSpPr>
          <p:spPr>
            <a:xfrm>
              <a:off x="0" y="457200"/>
              <a:ext cx="9144000" cy="6400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4" name="Rectangle 9"/>
            <p:cNvSpPr/>
            <p:nvPr/>
          </p:nvSpPr>
          <p:spPr>
            <a:xfrm>
              <a:off x="228600" y="685800"/>
              <a:ext cx="8686800" cy="6172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5" name="Rectangle 8"/>
            <p:cNvSpPr/>
            <p:nvPr/>
          </p:nvSpPr>
          <p:spPr>
            <a:xfrm>
              <a:off x="457200" y="914400"/>
              <a:ext cx="8229600" cy="5943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144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1430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7823200" y="6573839"/>
            <a:ext cx="2844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C5922-06A5-428C-A37D-87B29B3D07BE}" type="datetime1">
              <a:rPr lang="pt-BR" smtClean="0"/>
              <a:t>24/09/2024</a:t>
            </a:fld>
            <a:endParaRPr lang="pt-BR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24000" y="6573839"/>
            <a:ext cx="3860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EC8BA-D69B-456D-B12A-908654F29A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/>
          <p:nvPr/>
        </p:nvGrpSpPr>
        <p:grpSpPr>
          <a:xfrm>
            <a:off x="1828800" y="1143000"/>
            <a:ext cx="10363200" cy="5257800"/>
            <a:chOff x="1371600" y="1143000"/>
            <a:chExt cx="7772400" cy="5715000"/>
          </a:xfrm>
          <a:effectLst>
            <a:reflection blurRad="6350" stA="50000" endA="300" endPos="6000" dist="50800" dir="5400000" sy="-100000" algn="bl" rotWithShape="0"/>
          </a:effectLst>
        </p:grpSpPr>
        <p:sp>
          <p:nvSpPr>
            <p:cNvPr id="6" name="Rectangle 8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8" name="Rectangle 10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</p:grpSp>
      <p:sp>
        <p:nvSpPr>
          <p:cNvPr id="9" name="Rectangle 12"/>
          <p:cNvSpPr/>
          <p:nvPr/>
        </p:nvSpPr>
        <p:spPr>
          <a:xfrm rot="5400000">
            <a:off x="4487863" y="-4487862"/>
            <a:ext cx="777875" cy="97536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cxnSp>
        <p:nvCxnSpPr>
          <p:cNvPr id="10" name="Straight Connector 13"/>
          <p:cNvCxnSpPr/>
          <p:nvPr/>
        </p:nvCxnSpPr>
        <p:spPr>
          <a:xfrm rot="10800000">
            <a:off x="1" y="789296"/>
            <a:ext cx="9753600" cy="1588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1828800"/>
            <a:ext cx="6568017" cy="4343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2133600"/>
            <a:ext cx="1828800" cy="38862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94678"/>
            <a:ext cx="9753600" cy="778778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1143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E8D70-8FD0-4DDD-83E7-F02566CF1FE9}" type="datetime1">
              <a:rPr lang="pt-BR" smtClean="0"/>
              <a:t>24/09/2024</a:t>
            </a:fld>
            <a:endParaRPr lang="pt-BR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4826B-BC86-4B8E-B389-78BD791EE7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/>
          <p:cNvSpPr/>
          <p:nvPr/>
        </p:nvSpPr>
        <p:spPr>
          <a:xfrm rot="5400000">
            <a:off x="4487863" y="-4487862"/>
            <a:ext cx="777875" cy="97536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cxnSp>
        <p:nvCxnSpPr>
          <p:cNvPr id="6" name="Straight Connector 18"/>
          <p:cNvCxnSpPr/>
          <p:nvPr/>
        </p:nvCxnSpPr>
        <p:spPr>
          <a:xfrm rot="10800000">
            <a:off x="0" y="789296"/>
            <a:ext cx="9753600" cy="1588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3"/>
          <p:cNvGrpSpPr/>
          <p:nvPr/>
        </p:nvGrpSpPr>
        <p:grpSpPr>
          <a:xfrm>
            <a:off x="1828800" y="1143000"/>
            <a:ext cx="10363200" cy="5257800"/>
            <a:chOff x="1371600" y="1143000"/>
            <a:chExt cx="7772400" cy="5715000"/>
          </a:xfrm>
          <a:effectLst>
            <a:reflection blurRad="6350" stA="50000" endA="300" endPos="6000" dist="50800" dir="5400000" sy="-100000" algn="bl" rotWithShape="0"/>
          </a:effectLst>
        </p:grpSpPr>
        <p:sp>
          <p:nvSpPr>
            <p:cNvPr id="8" name="Rectangle 14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9" name="Rectangle 15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10" name="Rectangle 16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"/>
            <a:ext cx="9753600" cy="77724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1143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67072" y="1828800"/>
            <a:ext cx="6571488" cy="4562856"/>
          </a:xfrm>
          <a:effectLst>
            <a:reflection blurRad="6350" stA="50000" endA="300" endPos="6000" dist="50800" dir="5400000" sy="-100000" algn="bl" rotWithShape="0"/>
            <a:softEdge rad="31750"/>
          </a:effectLst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2130552"/>
            <a:ext cx="1828800" cy="3886200"/>
          </a:xfrm>
        </p:spPr>
        <p:txBody>
          <a:bodyPr>
            <a:sp3d extrusionH="57150" prstMaterial="metal">
              <a:bevelT w="25400" h="12700" prst="softRound"/>
            </a:sp3d>
          </a:bodyPr>
          <a:lstStyle>
            <a:lvl1pPr marL="0" indent="0"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133E-CFCB-419E-9174-E7461A8A85D6}" type="datetime1">
              <a:rPr lang="pt-BR" smtClean="0"/>
              <a:t>24/09/2024</a:t>
            </a:fld>
            <a:endParaRPr lang="pt-BR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B4A51-C357-45A8-8AFF-61C01B5766A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D099C-31FA-4513-8B5C-BC8003C6F5C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ABC93-05FC-422C-884B-327D071E829C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1143000"/>
            <a:ext cx="10363200" cy="5715000"/>
            <a:chOff x="1371600" y="1143000"/>
            <a:chExt cx="7772400" cy="5715000"/>
          </a:xfrm>
        </p:grpSpPr>
        <p:sp>
          <p:nvSpPr>
            <p:cNvPr id="5" name="Rectangle 7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6" name="Rectangle 8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</p:grpSp>
      <p:sp>
        <p:nvSpPr>
          <p:cNvPr id="8" name="Rectangle 10"/>
          <p:cNvSpPr/>
          <p:nvPr/>
        </p:nvSpPr>
        <p:spPr>
          <a:xfrm flipV="1">
            <a:off x="11154834" y="0"/>
            <a:ext cx="1037167" cy="6858000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cxnSp>
        <p:nvCxnSpPr>
          <p:cNvPr id="9" name="Straight Connector 11"/>
          <p:cNvCxnSpPr/>
          <p:nvPr/>
        </p:nvCxnSpPr>
        <p:spPr>
          <a:xfrm rot="5400000">
            <a:off x="7729861" y="3427942"/>
            <a:ext cx="6858000" cy="2117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828802"/>
            <a:ext cx="8737600" cy="454470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212395" y="152401"/>
            <a:ext cx="979605" cy="5851525"/>
          </a:xfrm>
        </p:spPr>
        <p:txBody>
          <a:bodyPr vert="eaVert" anchor="t"/>
          <a:lstStyle/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908800" y="6573839"/>
            <a:ext cx="2844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BA27A-8E90-446B-B847-DDD5A616D5B9}" type="datetime1">
              <a:rPr lang="pt-BR" smtClean="0"/>
              <a:t>24/09/2024</a:t>
            </a:fld>
            <a:endParaRPr lang="pt-B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73839"/>
            <a:ext cx="3860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7356D-A97B-44C5-93C2-CD835C9BC7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6"/>
          <p:cNvSpPr/>
          <p:nvPr/>
        </p:nvSpPr>
        <p:spPr>
          <a:xfrm rot="10800000">
            <a:off x="1" y="1520732"/>
            <a:ext cx="12192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70560" y="2775745"/>
            <a:ext cx="109728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66752" y="1559720"/>
            <a:ext cx="68072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A82CB-2B90-48E3-8B4B-4E22C7B1B12B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D7446-322B-45AD-AABC-A566F1DADF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972D8-0060-4916-AA10-305A5209D6F5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382A4-BDCA-4318-B706-97B756AB19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990600"/>
            <a:ext cx="103632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352677"/>
            <a:ext cx="10363200" cy="1509712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C5999-ABA1-451B-9AAE-DC00E50CA50D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6BD31-691B-4248-A67C-BBD20639663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99800"/>
            <a:ext cx="53848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99800"/>
            <a:ext cx="53848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E378-897D-4E92-A75E-73CCA8871594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60692-C87C-4D18-AB6C-88DB515A7C6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12168"/>
            <a:ext cx="5386917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2112168"/>
            <a:ext cx="5389033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667000"/>
            <a:ext cx="5386917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667000"/>
            <a:ext cx="5389033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8E29D-D926-483D-BCB1-623ECBE637C6}" type="datetime1">
              <a:rPr lang="pt-BR" smtClean="0"/>
              <a:t>24/09/2024</a:t>
            </a:fld>
            <a:endParaRPr lang="pt-BR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1EA1-8C6B-4186-AD8C-2232BE8C7C9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143000"/>
          </a:xfrm>
          <a:effectLst/>
        </p:spPr>
        <p:txBody>
          <a:bodyPr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3A73-4679-4EBA-86E4-5B309730084B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08839-7C90-4959-A397-25ECBC23DE8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F7DB7-B076-47BB-AD3B-02E07BC9E907}" type="datetime1">
              <a:rPr lang="pt-BR" smtClean="0"/>
              <a:t>24/09/2024</a:t>
            </a:fld>
            <a:endParaRPr lang="pt-BR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A1B76-049F-4360-B09E-91D323FA42B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1440"/>
            <a:ext cx="10972800" cy="914400"/>
          </a:xfrm>
        </p:spPr>
        <p:txBody>
          <a:bodyPr tIns="0" bIns="0"/>
          <a:lstStyle>
            <a:lvl1pPr algn="l">
              <a:buNone/>
              <a:defRPr sz="5000" b="1"/>
            </a:lvl1pPr>
          </a:lstStyle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133856"/>
            <a:ext cx="3454400" cy="5181600"/>
          </a:xfrm>
        </p:spPr>
        <p:txBody>
          <a:bodyPr l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133472"/>
            <a:ext cx="70104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312E3-4F43-42EA-BBA1-80ABCF2335AE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980BD-1F7C-4B41-B012-800756DB80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653" y="1981200"/>
            <a:ext cx="4572000" cy="522288"/>
          </a:xfrm>
        </p:spPr>
        <p:txBody>
          <a:bodyPr tIns="0" bIns="0"/>
          <a:lstStyle>
            <a:lvl1pPr algn="r">
              <a:buNone/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57824" y="1066800"/>
            <a:ext cx="6096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653" y="2543176"/>
            <a:ext cx="4572000" cy="914400"/>
          </a:xfrm>
        </p:spPr>
        <p:txBody>
          <a:bodyPr lIns="0" tIns="0" rIns="0" bIns="0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FBA7C-4807-4E61-A6DC-C14709DEC214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EEC0F-42CB-4678-B00D-1BAB0635B3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89505-04F6-4902-A58F-9F898E7A1576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02DED-D000-4942-9708-261DB91A39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1A804-F7C6-4E1A-BA68-BDDCE12E3F4F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F80C5-A7C8-48D2-A11E-3E6369328EA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40983-9D58-4BB2-89DE-69F65B7E122E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EF7F6-EBB5-4AB1-9E1C-768EF4A22F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E145A-7D6E-4279-9974-14C5CB405B2C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10E3D-E326-458B-9819-F3A4D71DBB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E3C22-FE58-49C0-B5FD-E2D347799924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005F7-5D76-44C2-814E-328A36D09BB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BA05F-0683-4CE9-B2C7-8D41BC582D39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55E36-C360-4AB9-AEC2-89A85373A1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DA91A-C58D-41D6-A33C-0374503C8366}" type="datetime1">
              <a:rPr lang="pt-BR" smtClean="0"/>
              <a:t>24/09/2024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53464-F33E-4A6F-BD1B-22E6AFCDA3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76548-08FE-4722-B567-69614EED95FC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2E67C-EBFC-491F-BA3B-2DFDEBE29C1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D3EEA-5269-467E-A8C0-539743BCF938}" type="datetime1">
              <a:rPr lang="pt-BR" smtClean="0"/>
              <a:t>24/09/2024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98232-6923-4866-B213-7ED2DBF39F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CF4E-D597-4F16-8FA7-A029562D9413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32EA-9FC8-4C11-AEF5-F655A68F18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AC229-858D-4091-BDB8-11C1EA88EED9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5FCE8-481B-4AFF-A0F0-E463508B7C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C8213-826F-4811-B83B-A4BC244AB9EA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CB61-A3FF-4496-AA23-2C797251EF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E2593-CF7F-4360-B46B-7356071B75FA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CE129-DCAB-4FA4-A286-9A0CC9C5A46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3008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5" b="0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45264-94FE-4CE0-9F10-FE8EFCDC2392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9988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2192000" cy="6476231"/>
          </a:xfrm>
          <a:custGeom>
            <a:avLst/>
            <a:gdLst/>
            <a:ahLst/>
            <a:cxnLst/>
            <a:rect l="l" t="t" r="r" b="b"/>
            <a:pathLst>
              <a:path w="7556500" h="10104120">
                <a:moveTo>
                  <a:pt x="0" y="10103695"/>
                </a:moveTo>
                <a:lnTo>
                  <a:pt x="7556499" y="10103695"/>
                </a:lnTo>
                <a:lnTo>
                  <a:pt x="7556499" y="0"/>
                </a:lnTo>
                <a:lnTo>
                  <a:pt x="0" y="0"/>
                </a:lnTo>
                <a:lnTo>
                  <a:pt x="0" y="10103695"/>
                </a:lnTo>
                <a:close/>
              </a:path>
            </a:pathLst>
          </a:custGeom>
          <a:solidFill>
            <a:srgbClr val="EDE6D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8249" y="473773"/>
            <a:ext cx="8292609" cy="300852"/>
          </a:xfrm>
        </p:spPr>
        <p:txBody>
          <a:bodyPr lIns="0" tIns="0" rIns="0" bIns="0"/>
          <a:lstStyle>
            <a:lvl1pPr>
              <a:defRPr sz="1955" b="0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7415AF9-3588-49FA-95CD-E4503E477302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8661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8249" y="473773"/>
            <a:ext cx="8292609" cy="300852"/>
          </a:xfrm>
        </p:spPr>
        <p:txBody>
          <a:bodyPr lIns="0" tIns="0" rIns="0" bIns="0"/>
          <a:lstStyle>
            <a:lvl1pPr>
              <a:defRPr sz="1955" b="0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D81C0-5256-45A1-836E-883A1A787409}" type="datetime1">
              <a:rPr lang="pt-BR" smtClean="0"/>
              <a:t>24/09/2024</a:t>
            </a:fld>
            <a:endParaRPr lang="pt-BR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21473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8249" y="473773"/>
            <a:ext cx="8292609" cy="300852"/>
          </a:xfrm>
        </p:spPr>
        <p:txBody>
          <a:bodyPr lIns="0" tIns="0" rIns="0" bIns="0"/>
          <a:lstStyle>
            <a:lvl1pPr>
              <a:defRPr sz="1955" b="0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252FD5-D15C-41C8-8C1A-01CB9EC87510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4570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336A87-1C12-453D-9573-59616CBEFC44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943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00200"/>
            <a:ext cx="9144000" cy="11430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estilo do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2756848"/>
            <a:ext cx="9144000" cy="640080"/>
          </a:xfrm>
        </p:spPr>
        <p:txBody>
          <a:bodyPr anchor="t" anchorCtr="0"/>
          <a:lstStyle>
            <a:lvl1pPr marL="0" indent="0">
              <a:buNone/>
              <a:defRPr sz="1600" b="0" kern="12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604000" y="6573839"/>
            <a:ext cx="2844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43429-0D6B-41CA-A4AB-9F27ADD76749}" type="datetime1">
              <a:rPr lang="pt-BR" smtClean="0"/>
              <a:t>24/09/2024</a:t>
            </a:fld>
            <a:endParaRPr lang="pt-B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573839"/>
            <a:ext cx="38608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9DD6E-8669-4ACA-8D77-DBA39CDC852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6993805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defRPr>
            </a:lvl1pPr>
          </a:lstStyle>
          <a:p>
            <a:fld id="{F6C1399F-472D-4C6C-90E5-44066C7AE92A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defRPr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defRPr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60" r:id="rId14"/>
  </p:sldLayoutIdLst>
  <p:transition spd="slow">
    <p:fade thruBlk="1"/>
  </p:transition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  <a:reflection blurRad="6350" stA="60000" endA="900" endPos="60000" dist="29997" dir="5400000" sy="-100000" algn="bl" rotWithShape="0"/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C:\Users\malves\AppData\Local\Microsoft\Windows\Temporary Internet Files\Content.IE5\1BTHQ9D0\MPj04392460000[1]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0000"/>
          </a:blip>
          <a:srcRect l="22990" t="7742"/>
          <a:stretch>
            <a:fillRect/>
          </a:stretch>
        </p:blipFill>
        <p:spPr bwMode="auto">
          <a:xfrm>
            <a:off x="4857752" y="1516064"/>
            <a:ext cx="7334249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2052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884E88-ABE6-4A57-A86E-344695F3D4B4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F68FB0-5A39-443E-B6C8-572927966DB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723" r:id="rId12"/>
  </p:sldLayoutIdLst>
  <p:transition spd="slow">
    <p:fade thruBlk="1"/>
  </p:transition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rbe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3200" kern="1200">
          <a:solidFill>
            <a:srgbClr val="4B734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 3" pitchFamily="18" charset="2"/>
        <a:buChar char=""/>
        <a:defRPr sz="2800" kern="1200">
          <a:solidFill>
            <a:srgbClr val="4B734B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 3" pitchFamily="18" charset="2"/>
        <a:buChar char=""/>
        <a:defRPr sz="2400" kern="1200">
          <a:solidFill>
            <a:srgbClr val="4B734B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4B734B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4B734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828800" y="1143000"/>
            <a:ext cx="10363200" cy="5715000"/>
            <a:chOff x="1371600" y="1143000"/>
            <a:chExt cx="7772400" cy="5715000"/>
          </a:xfrm>
        </p:grpSpPr>
        <p:sp>
          <p:nvSpPr>
            <p:cNvPr id="11" name="Rectangle 10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80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0"/>
            <a:ext cx="1037167" cy="6858000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0" y="1828801"/>
            <a:ext cx="8534400" cy="4545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4200000"/>
              </a:lightRig>
            </a:scene3d>
            <a:sp3d extrusionH="31750" prstMaterial="metal">
              <a:bevelT w="25400" h="12700" prst="softRound"/>
            </a:sp3d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05168" y="6573839"/>
            <a:ext cx="486833" cy="274637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7EB51D-03C1-4A55-A71B-ACC216515B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2413000" y="3428736"/>
            <a:ext cx="6858000" cy="2117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2"/>
          </p:nvPr>
        </p:nvSpPr>
        <p:spPr>
          <a:xfrm>
            <a:off x="8737600" y="6573839"/>
            <a:ext cx="2844800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ECE6DC-2CA8-4AB8-821C-93CB809B21EC}" type="datetime1">
              <a:rPr lang="pt-BR" smtClean="0"/>
              <a:t>24/09/2024</a:t>
            </a:fld>
            <a:endParaRPr lang="pt-B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2438400" y="6573839"/>
            <a:ext cx="3860800" cy="27463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16200000">
            <a:off x="-2505075" y="2864908"/>
            <a:ext cx="6248400" cy="112818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t-BR"/>
              <a:t>Clique para editar o estilo do título mestre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slow">
    <p:fade thruBlk="1"/>
  </p:transition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rgbClr val="404040"/>
          </a:solidFill>
          <a:effectLst>
            <a:innerShdw blurRad="63500">
              <a:srgbClr val="F1F1F1"/>
            </a:inn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404040"/>
          </a:solidFill>
          <a:latin typeface="Bookman Old Style" pitchFamily="18" charset="0"/>
        </a:defRPr>
      </a:lvl9pPr>
    </p:titleStyle>
    <p:bodyStyle>
      <a:lvl1pPr marL="342900" indent="-342900" algn="l" rtl="0" eaLnBrk="1" fontAlgn="base" hangingPunct="1">
        <a:spcBef>
          <a:spcPts val="1500"/>
        </a:spcBef>
        <a:spcAft>
          <a:spcPct val="0"/>
        </a:spcAft>
        <a:buClr>
          <a:srgbClr val="7F7F7F"/>
        </a:buClr>
        <a:buSzPct val="80000"/>
        <a:buFont typeface="Wingdings 2" pitchFamily="18" charset="2"/>
        <a:buChar char="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682625" indent="-341313" algn="l" rtl="0" eaLnBrk="1" fontAlgn="base" hangingPunct="1">
        <a:spcBef>
          <a:spcPts val="1500"/>
        </a:spcBef>
        <a:spcAft>
          <a:spcPct val="0"/>
        </a:spcAft>
        <a:buClr>
          <a:srgbClr val="7F7F7F"/>
        </a:buClr>
        <a:buSzPct val="80000"/>
        <a:buFont typeface="Wingdings 2" pitchFamily="18" charset="2"/>
        <a:buChar char=""/>
        <a:defRPr sz="2800" kern="1200">
          <a:solidFill>
            <a:srgbClr val="595959"/>
          </a:solidFill>
          <a:latin typeface="+mn-lt"/>
          <a:ea typeface="+mn-ea"/>
          <a:cs typeface="+mn-cs"/>
        </a:defRPr>
      </a:lvl2pPr>
      <a:lvl3pPr marL="1023938" indent="-341313" algn="l" rtl="0" eaLnBrk="1" fontAlgn="base" hangingPunct="1">
        <a:spcBef>
          <a:spcPts val="1500"/>
        </a:spcBef>
        <a:spcAft>
          <a:spcPct val="0"/>
        </a:spcAft>
        <a:buClr>
          <a:srgbClr val="7F7F7F"/>
        </a:buClr>
        <a:buSzPct val="80000"/>
        <a:buFont typeface="Wingdings 2" pitchFamily="18" charset="2"/>
        <a:buChar char=""/>
        <a:defRPr sz="2400" kern="1200">
          <a:solidFill>
            <a:srgbClr val="595959"/>
          </a:solidFill>
          <a:latin typeface="+mn-lt"/>
          <a:ea typeface="+mn-ea"/>
          <a:cs typeface="+mn-cs"/>
        </a:defRPr>
      </a:lvl3pPr>
      <a:lvl4pPr marL="1377950" indent="-354013" algn="l" rtl="0" eaLnBrk="1" fontAlgn="base" hangingPunct="1">
        <a:spcBef>
          <a:spcPts val="1500"/>
        </a:spcBef>
        <a:spcAft>
          <a:spcPct val="0"/>
        </a:spcAft>
        <a:buClr>
          <a:srgbClr val="7F7F7F"/>
        </a:buClr>
        <a:buSzPct val="80000"/>
        <a:buFont typeface="Wingdings 2" pitchFamily="18" charset="2"/>
        <a:buChar char=""/>
        <a:defRPr sz="2000" kern="1200">
          <a:solidFill>
            <a:srgbClr val="595959"/>
          </a:solidFill>
          <a:latin typeface="+mn-lt"/>
          <a:ea typeface="+mn-ea"/>
          <a:cs typeface="+mn-cs"/>
        </a:defRPr>
      </a:lvl4pPr>
      <a:lvl5pPr marL="1719263" indent="-341313" algn="l" rtl="0" eaLnBrk="1" fontAlgn="base" hangingPunct="1">
        <a:spcBef>
          <a:spcPts val="1500"/>
        </a:spcBef>
        <a:spcAft>
          <a:spcPct val="0"/>
        </a:spcAft>
        <a:buClr>
          <a:srgbClr val="7F7F7F"/>
        </a:buClr>
        <a:buSzPct val="80000"/>
        <a:buFont typeface="Wingdings 2" pitchFamily="18" charset="2"/>
        <a:buChar char=""/>
        <a:defRPr sz="20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12192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4"/>
            <a:ext cx="12192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4105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2179638"/>
            <a:ext cx="1097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641600" cy="3651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AEF13B-8BF5-4E6B-907C-CADFA088CFAE}" type="datetime1">
              <a:rPr lang="pt-BR" smtClean="0"/>
              <a:t>24/09/2024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251200" y="6356351"/>
            <a:ext cx="3860800" cy="365125"/>
          </a:xfrm>
          <a:prstGeom prst="rect">
            <a:avLst/>
          </a:prstGeom>
        </p:spPr>
        <p:txBody>
          <a:bodyPr vert="horz" lIns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871200" y="6356351"/>
            <a:ext cx="711200" cy="365125"/>
          </a:xfrm>
          <a:prstGeom prst="rect">
            <a:avLst/>
          </a:prstGeom>
        </p:spPr>
        <p:txBody>
          <a:bodyPr vert="horz" lIns="9144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ED1A8C-04BE-41E2-BE3C-F6D6221116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 spd="slow">
    <p:fade thruBlk="1"/>
  </p:transition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rgbClr val="FFFFD2"/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9pPr>
    </p:titleStyle>
    <p:bodyStyle>
      <a:lvl1pPr marL="319088" indent="-319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2338" indent="-273050" algn="l" rtl="0" eaLnBrk="1" fontAlgn="base" hangingPunct="1">
        <a:spcBef>
          <a:spcPct val="20000"/>
        </a:spcBef>
        <a:spcAft>
          <a:spcPct val="0"/>
        </a:spcAft>
        <a:buClr>
          <a:srgbClr val="FF953E"/>
        </a:buClr>
        <a:buFont typeface="Wingdings 2" pitchFamily="18" charset="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28600" algn="l" rtl="0" eaLnBrk="1" fontAlgn="base" hangingPunct="1">
        <a:spcBef>
          <a:spcPct val="20000"/>
        </a:spcBef>
        <a:spcAft>
          <a:spcPct val="0"/>
        </a:spcAft>
        <a:buClr>
          <a:srgbClr val="F8BD52"/>
        </a:buClr>
        <a:buFont typeface="Wingdings 2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228600" algn="l" rtl="0" eaLnBrk="1" fontAlgn="base" hangingPunct="1">
        <a:spcBef>
          <a:spcPct val="20000"/>
        </a:spcBef>
        <a:spcAft>
          <a:spcPct val="0"/>
        </a:spcAft>
        <a:buClr>
          <a:srgbClr val="46A6BD"/>
        </a:buClr>
        <a:buFont typeface="Wingdings 2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6347B111-E6C4-4B4F-BDC2-16D546CFA33C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77955AEC-1EC0-4E3C-8198-2098A0F346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 spd="slow">
    <p:fade thruBlk="1"/>
  </p:transition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  <a:reflection blurRad="6350" stA="60000" endA="900" endPos="58000" dir="5400000" sy="-100000" algn="bl" rotWithShape="0"/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8249" y="473773"/>
            <a:ext cx="8292609" cy="469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Pr.  Júlio César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C4E11-FBF0-404E-8420-E753BAFC5061}" type="datetime1">
              <a:rPr lang="pt-BR" smtClean="0"/>
              <a:t>24/09/2024</a:t>
            </a:fld>
            <a:endParaRPr lang="pt-BR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53B84-8A90-401C-91E4-FD701A2A865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204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</p:sldLayoutIdLst>
  <p:transition spd="slow">
    <p:fade thruBlk="1"/>
  </p:transition>
  <p:hf hdr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293019" eaLnBrk="1" hangingPunct="1">
        <a:defRPr>
          <a:latin typeface="+mn-lt"/>
          <a:ea typeface="+mn-ea"/>
          <a:cs typeface="+mn-cs"/>
        </a:defRPr>
      </a:lvl2pPr>
      <a:lvl3pPr marL="586039" eaLnBrk="1" hangingPunct="1">
        <a:defRPr>
          <a:latin typeface="+mn-lt"/>
          <a:ea typeface="+mn-ea"/>
          <a:cs typeface="+mn-cs"/>
        </a:defRPr>
      </a:lvl3pPr>
      <a:lvl4pPr marL="879058" eaLnBrk="1" hangingPunct="1">
        <a:defRPr>
          <a:latin typeface="+mn-lt"/>
          <a:ea typeface="+mn-ea"/>
          <a:cs typeface="+mn-cs"/>
        </a:defRPr>
      </a:lvl4pPr>
      <a:lvl5pPr marL="1172078" eaLnBrk="1" hangingPunct="1">
        <a:defRPr>
          <a:latin typeface="+mn-lt"/>
          <a:ea typeface="+mn-ea"/>
          <a:cs typeface="+mn-cs"/>
        </a:defRPr>
      </a:lvl5pPr>
      <a:lvl6pPr marL="1465097" eaLnBrk="1" hangingPunct="1">
        <a:defRPr>
          <a:latin typeface="+mn-lt"/>
          <a:ea typeface="+mn-ea"/>
          <a:cs typeface="+mn-cs"/>
        </a:defRPr>
      </a:lvl6pPr>
      <a:lvl7pPr marL="1758117" eaLnBrk="1" hangingPunct="1">
        <a:defRPr>
          <a:latin typeface="+mn-lt"/>
          <a:ea typeface="+mn-ea"/>
          <a:cs typeface="+mn-cs"/>
        </a:defRPr>
      </a:lvl7pPr>
      <a:lvl8pPr marL="2051136" eaLnBrk="1" hangingPunct="1">
        <a:defRPr>
          <a:latin typeface="+mn-lt"/>
          <a:ea typeface="+mn-ea"/>
          <a:cs typeface="+mn-cs"/>
        </a:defRPr>
      </a:lvl8pPr>
      <a:lvl9pPr marL="2344156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93019" eaLnBrk="1" hangingPunct="1">
        <a:defRPr>
          <a:latin typeface="+mn-lt"/>
          <a:ea typeface="+mn-ea"/>
          <a:cs typeface="+mn-cs"/>
        </a:defRPr>
      </a:lvl2pPr>
      <a:lvl3pPr marL="586039" eaLnBrk="1" hangingPunct="1">
        <a:defRPr>
          <a:latin typeface="+mn-lt"/>
          <a:ea typeface="+mn-ea"/>
          <a:cs typeface="+mn-cs"/>
        </a:defRPr>
      </a:lvl3pPr>
      <a:lvl4pPr marL="879058" eaLnBrk="1" hangingPunct="1">
        <a:defRPr>
          <a:latin typeface="+mn-lt"/>
          <a:ea typeface="+mn-ea"/>
          <a:cs typeface="+mn-cs"/>
        </a:defRPr>
      </a:lvl4pPr>
      <a:lvl5pPr marL="1172078" eaLnBrk="1" hangingPunct="1">
        <a:defRPr>
          <a:latin typeface="+mn-lt"/>
          <a:ea typeface="+mn-ea"/>
          <a:cs typeface="+mn-cs"/>
        </a:defRPr>
      </a:lvl5pPr>
      <a:lvl6pPr marL="1465097" eaLnBrk="1" hangingPunct="1">
        <a:defRPr>
          <a:latin typeface="+mn-lt"/>
          <a:ea typeface="+mn-ea"/>
          <a:cs typeface="+mn-cs"/>
        </a:defRPr>
      </a:lvl6pPr>
      <a:lvl7pPr marL="1758117" eaLnBrk="1" hangingPunct="1">
        <a:defRPr>
          <a:latin typeface="+mn-lt"/>
          <a:ea typeface="+mn-ea"/>
          <a:cs typeface="+mn-cs"/>
        </a:defRPr>
      </a:lvl7pPr>
      <a:lvl8pPr marL="2051136" eaLnBrk="1" hangingPunct="1">
        <a:defRPr>
          <a:latin typeface="+mn-lt"/>
          <a:ea typeface="+mn-ea"/>
          <a:cs typeface="+mn-cs"/>
        </a:defRPr>
      </a:lvl8pPr>
      <a:lvl9pPr marL="2344156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ão segurando faca cortando bolo&#10;&#10;Descrição gerada automaticamente com confiança média">
            <a:extLst>
              <a:ext uri="{FF2B5EF4-FFF2-40B4-BE49-F238E27FC236}">
                <a16:creationId xmlns:a16="http://schemas.microsoft.com/office/drawing/2014/main" id="{3C24BC37-411F-E68B-A065-60FB398EE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868" b="288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6E3C9765-8977-A507-5B0C-E1711A1BD5B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 wrap="square"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Pr.  Júlio César</a:t>
            </a:r>
          </a:p>
        </p:txBody>
      </p:sp>
      <p:sp>
        <p:nvSpPr>
          <p:cNvPr id="8" name="Date Placeholder 1" hidden="1">
            <a:extLst>
              <a:ext uri="{FF2B5EF4-FFF2-40B4-BE49-F238E27FC236}">
                <a16:creationId xmlns:a16="http://schemas.microsoft.com/office/drawing/2014/main" id="{9B97062B-4E5B-4E44-D7BF-B8958C5A4A1C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 wrap="square">
            <a:normAutofit/>
          </a:bodyPr>
          <a:lstStyle/>
          <a:p>
            <a:pPr>
              <a:spcAft>
                <a:spcPts val="600"/>
              </a:spcAft>
            </a:pPr>
            <a:fld id="{D7A8693F-B1BF-4622-BE45-618F507AA666}" type="datetime1">
              <a:rPr lang="pt-BR" smtClean="0"/>
              <a:t>24/09/2024</a:t>
            </a:fld>
            <a:endParaRPr lang="pt-BR"/>
          </a:p>
        </p:txBody>
      </p:sp>
      <p:sp>
        <p:nvSpPr>
          <p:cNvPr id="12" name="Slide Number Placeholder 3" hidden="1">
            <a:extLst>
              <a:ext uri="{FF2B5EF4-FFF2-40B4-BE49-F238E27FC236}">
                <a16:creationId xmlns:a16="http://schemas.microsoft.com/office/drawing/2014/main" id="{76AF403E-41FC-EFD1-47C3-5B3B41379AF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 wrap="square">
            <a:normAutofit/>
          </a:bodyPr>
          <a:lstStyle/>
          <a:p>
            <a:pPr>
              <a:spcAft>
                <a:spcPts val="600"/>
              </a:spcAft>
            </a:pPr>
            <a:fld id="{2B253B84-8A90-401C-91E4-FD701A2A8651}" type="slidenum">
              <a:rPr lang="pt-BR" smtClean="0"/>
              <a:pPr>
                <a:spcAft>
                  <a:spcPts val="600"/>
                </a:spcAft>
              </a:pPr>
              <a:t>1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479FD6-8FB2-B768-29BC-009AADCBF62B}"/>
              </a:ext>
            </a:extLst>
          </p:cNvPr>
          <p:cNvSpPr txBox="1"/>
          <p:nvPr/>
        </p:nvSpPr>
        <p:spPr>
          <a:xfrm>
            <a:off x="479376" y="908720"/>
            <a:ext cx="6637394" cy="83099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</a:rPr>
              <a:t>CRESCIMENTO ESPIRTUAL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A8733A-4CE8-9F22-68E7-8D434AD79D2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278B8D-58CA-379D-5A22-D25163963531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D115EBE6-4A8C-499A-A556-36B8E1D90D77}" type="datetime1">
              <a:rPr lang="pt-BR" smtClean="0"/>
              <a:t>24/09/2024</a:t>
            </a:fld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D4C745F-FBBE-7E06-B036-9905929D865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839416" y="1412776"/>
            <a:ext cx="9865096" cy="2862322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78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b="1" dirty="0"/>
              <a:t>“Quando eu era menino, falava como menino, sentia como menino, discorria como menino, mas, logo que cheguei a ser homem, acabei com as coisas de menino.”</a:t>
            </a:r>
          </a:p>
          <a:p>
            <a:r>
              <a:rPr lang="pt-BR" sz="3600" b="1" dirty="0">
                <a:solidFill>
                  <a:srgbClr val="FF0000"/>
                </a:solidFill>
              </a:rPr>
              <a:t>                                           (1 Co 13.11)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63352" y="404664"/>
            <a:ext cx="9014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Texto </a:t>
            </a:r>
          </a:p>
        </p:txBody>
      </p:sp>
    </p:spTree>
    <p:extLst>
      <p:ext uri="{BB962C8B-B14F-4D97-AF65-F5344CB8AC3E}">
        <p14:creationId xmlns:p14="http://schemas.microsoft.com/office/powerpoint/2010/main" val="2789580344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EF0591D-569F-7B78-585D-77B79B5F442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0856AF6-7638-D7A4-CDEC-1EC0BAB7EEDD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C200B57F-9ACE-43D2-8096-A474500D61CE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046D1C-0797-A200-66C5-153232B8651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775520" y="1916833"/>
            <a:ext cx="3600400" cy="3477875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48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3600" b="1" dirty="0"/>
              <a:t>Quem eu fui?</a:t>
            </a:r>
          </a:p>
          <a:p>
            <a:endParaRPr lang="pt-BR" sz="3600" b="1" dirty="0"/>
          </a:p>
          <a:p>
            <a:r>
              <a:rPr lang="pt-BR" sz="3600" b="1" dirty="0"/>
              <a:t>Quem eu sou?</a:t>
            </a:r>
          </a:p>
          <a:p>
            <a:endParaRPr lang="pt-BR" sz="3600" b="1" dirty="0"/>
          </a:p>
          <a:p>
            <a:r>
              <a:rPr lang="pt-BR" sz="3600" b="1" dirty="0"/>
              <a:t>Quem eu serei?</a:t>
            </a:r>
          </a:p>
          <a:p>
            <a:r>
              <a:rPr lang="pt-BR" sz="4000" b="1" dirty="0">
                <a:solidFill>
                  <a:srgbClr val="FF0000"/>
                </a:solidFill>
              </a:rPr>
              <a:t>                       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/>
              <a:t>1. AS 3 FASES DA VIDA</a:t>
            </a:r>
          </a:p>
        </p:txBody>
      </p:sp>
      <p:pic>
        <p:nvPicPr>
          <p:cNvPr id="2050" name="Picture 2" descr="O “PONTO ÓTIMO” DO CRESCIMENTO ESPIRITUAL* - Memória Biográfica">
            <a:extLst>
              <a:ext uri="{FF2B5EF4-FFF2-40B4-BE49-F238E27FC236}">
                <a16:creationId xmlns:a16="http://schemas.microsoft.com/office/drawing/2014/main" id="{BADF2CE6-CEB0-E1C4-C0C8-83B7D14B6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4" y="2451092"/>
            <a:ext cx="5478466" cy="296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639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DB60D7-456E-F92F-38DD-F47B490C42D5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F4C63155-BEF8-486B-990D-802CDC63797B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8D5D2E-4607-C23F-7C87-A1245C41A35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sp>
        <p:nvSpPr>
          <p:cNvPr id="5" name="Espaço Reservado para Rodapé 2"/>
          <p:cNvSpPr txBox="1">
            <a:spLocks/>
          </p:cNvSpPr>
          <p:nvPr/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Ev. Júlio César</a:t>
            </a:r>
          </a:p>
        </p:txBody>
      </p:sp>
      <p:sp>
        <p:nvSpPr>
          <p:cNvPr id="6" name="Retângulo 5"/>
          <p:cNvSpPr/>
          <p:nvPr/>
        </p:nvSpPr>
        <p:spPr>
          <a:xfrm>
            <a:off x="1775520" y="1700809"/>
            <a:ext cx="2808312" cy="4216539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6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/>
              <a:t>“Quando eu era </a:t>
            </a:r>
            <a:r>
              <a:rPr lang="pt-BR" sz="2400" b="1" u="sng" dirty="0"/>
              <a:t>menino</a:t>
            </a:r>
            <a:r>
              <a:rPr lang="pt-BR" sz="2400" b="1" dirty="0"/>
              <a:t>, </a:t>
            </a:r>
            <a:r>
              <a:rPr lang="pt-BR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falava</a:t>
            </a:r>
            <a:r>
              <a:rPr lang="pt-BR" sz="2400" b="1" dirty="0"/>
              <a:t> como menino, </a:t>
            </a:r>
            <a:r>
              <a:rPr lang="pt-BR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sentia</a:t>
            </a:r>
            <a:r>
              <a:rPr lang="pt-BR" sz="2400" b="1" dirty="0"/>
              <a:t> como menino, </a:t>
            </a:r>
            <a:r>
              <a:rPr lang="pt-BR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discorria </a:t>
            </a:r>
            <a:r>
              <a:rPr lang="pt-BR" sz="2400" b="1" dirty="0"/>
              <a:t>como menino, mas, logo que cheguei a ser </a:t>
            </a:r>
            <a:r>
              <a:rPr lang="pt-BR" sz="2400" b="1" u="sng" dirty="0"/>
              <a:t>homem</a:t>
            </a:r>
            <a:r>
              <a:rPr lang="pt-BR" sz="2400" b="1" dirty="0"/>
              <a:t>, acabei com as coisas de menino.”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     (1 Co 13.11)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75920" y="1844824"/>
            <a:ext cx="3482954" cy="923330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Falava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75920" y="3284984"/>
            <a:ext cx="3482954" cy="923330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Sentia</a:t>
            </a:r>
          </a:p>
        </p:txBody>
      </p:sp>
      <p:sp>
        <p:nvSpPr>
          <p:cNvPr id="9" name="Retângulo 8"/>
          <p:cNvSpPr/>
          <p:nvPr/>
        </p:nvSpPr>
        <p:spPr>
          <a:xfrm>
            <a:off x="5303912" y="4869161"/>
            <a:ext cx="3960440" cy="1323439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Discorria/</a:t>
            </a:r>
          </a:p>
          <a:p>
            <a:pPr algn="ctr"/>
            <a:r>
              <a:rPr lang="pt-BR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Pensamento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086192" y="1628800"/>
            <a:ext cx="160165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Gr. </a:t>
            </a:r>
            <a:r>
              <a:rPr lang="pt-BR" sz="28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Elaleo</a:t>
            </a:r>
            <a:endParaRPr lang="pt-BR" sz="2800" dirty="0">
              <a:ln w="18415" cmpd="sng">
                <a:solidFill>
                  <a:srgbClr val="00B050"/>
                </a:solidFill>
                <a:prstDash val="solid"/>
              </a:ln>
              <a:solidFill>
                <a:schemeClr val="accent3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7888896" y="2996952"/>
            <a:ext cx="214026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Gr. </a:t>
            </a:r>
            <a:r>
              <a:rPr lang="pt-BR" sz="28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Ephroneo</a:t>
            </a:r>
            <a:endParaRPr lang="pt-BR" sz="2800" dirty="0">
              <a:ln w="18415" cmpd="sng">
                <a:solidFill>
                  <a:srgbClr val="00B050"/>
                </a:solidFill>
                <a:prstDash val="solid"/>
              </a:ln>
              <a:solidFill>
                <a:schemeClr val="accent3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8083153" y="4581128"/>
            <a:ext cx="232781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Gr. </a:t>
            </a:r>
            <a:r>
              <a:rPr lang="pt-BR" sz="28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elogizomai</a:t>
            </a:r>
            <a:endParaRPr lang="pt-BR" sz="2800" dirty="0">
              <a:ln w="18415" cmpd="sng">
                <a:solidFill>
                  <a:srgbClr val="00B050"/>
                </a:solidFill>
                <a:prstDash val="solid"/>
              </a:ln>
              <a:solidFill>
                <a:schemeClr val="accent3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524000" y="404663"/>
            <a:ext cx="90145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As Fases do desenvolvimento</a:t>
            </a:r>
          </a:p>
        </p:txBody>
      </p:sp>
      <p:cxnSp>
        <p:nvCxnSpPr>
          <p:cNvPr id="16" name="Conector de seta reta 15"/>
          <p:cNvCxnSpPr/>
          <p:nvPr/>
        </p:nvCxnSpPr>
        <p:spPr>
          <a:xfrm>
            <a:off x="4367808" y="2348880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Conector angulado 17"/>
          <p:cNvCxnSpPr/>
          <p:nvPr/>
        </p:nvCxnSpPr>
        <p:spPr>
          <a:xfrm>
            <a:off x="3359696" y="2924944"/>
            <a:ext cx="2160240" cy="64807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ector angulado 22"/>
          <p:cNvCxnSpPr/>
          <p:nvPr/>
        </p:nvCxnSpPr>
        <p:spPr>
          <a:xfrm rot="16200000" flipH="1">
            <a:off x="4079776" y="3573016"/>
            <a:ext cx="1368152" cy="122413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8BAAC3FC-3BF2-7B11-D27E-DDE7F369862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</p:spTree>
    <p:extLst>
      <p:ext uri="{BB962C8B-B14F-4D97-AF65-F5344CB8AC3E}">
        <p14:creationId xmlns:p14="http://schemas.microsoft.com/office/powerpoint/2010/main" val="3195693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2676DFD-6D5D-AFFC-701B-B03FCD379C5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BF4B9F-6E1D-1A0E-EED2-FD450BF2A560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9D200A60-8030-4272-9EC3-2F7811F25036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860E12-099D-0908-2C90-3055A1B7CF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99519" y="1672029"/>
            <a:ext cx="2808312" cy="4216539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65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/>
              <a:t>“Quando eu era </a:t>
            </a:r>
            <a:r>
              <a:rPr lang="pt-BR" sz="2400" b="1" u="sng" dirty="0"/>
              <a:t>menino</a:t>
            </a:r>
            <a:r>
              <a:rPr lang="pt-BR" sz="2400" b="1" dirty="0"/>
              <a:t>, </a:t>
            </a:r>
            <a:r>
              <a:rPr lang="pt-BR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falava</a:t>
            </a:r>
            <a:r>
              <a:rPr lang="pt-BR" sz="2400" b="1" dirty="0"/>
              <a:t> como menino, sentia como menino, discorria</a:t>
            </a:r>
            <a:r>
              <a:rPr lang="pt-BR" sz="24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pt-BR" sz="2400" b="1" dirty="0"/>
              <a:t>como menino, mas, logo que cheguei a ser </a:t>
            </a:r>
            <a:r>
              <a:rPr lang="pt-BR" sz="2400" b="1" u="sng" dirty="0"/>
              <a:t>homem</a:t>
            </a:r>
            <a:r>
              <a:rPr lang="pt-BR" sz="2400" b="1" dirty="0"/>
              <a:t>, acabei com as coisas de menino.”</a:t>
            </a:r>
          </a:p>
          <a:p>
            <a:pPr algn="ctr"/>
            <a:r>
              <a:rPr lang="pt-BR" sz="2800" b="1" dirty="0">
                <a:solidFill>
                  <a:srgbClr val="FF0000"/>
                </a:solidFill>
              </a:rPr>
              <a:t>     (1 Co 13.11)</a:t>
            </a:r>
          </a:p>
        </p:txBody>
      </p:sp>
      <p:sp>
        <p:nvSpPr>
          <p:cNvPr id="7" name="Retângulo 6"/>
          <p:cNvSpPr/>
          <p:nvPr/>
        </p:nvSpPr>
        <p:spPr>
          <a:xfrm>
            <a:off x="4611978" y="1483675"/>
            <a:ext cx="3482954" cy="923330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Falava</a:t>
            </a:r>
          </a:p>
        </p:txBody>
      </p:sp>
      <p:sp>
        <p:nvSpPr>
          <p:cNvPr id="10" name="Retângulo 9"/>
          <p:cNvSpPr/>
          <p:nvPr/>
        </p:nvSpPr>
        <p:spPr>
          <a:xfrm>
            <a:off x="7464152" y="1695758"/>
            <a:ext cx="160165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Gr. </a:t>
            </a:r>
            <a:r>
              <a:rPr lang="pt-BR" sz="28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Elaleo</a:t>
            </a:r>
            <a:endParaRPr lang="pt-BR" sz="2800" dirty="0">
              <a:ln w="18415" cmpd="sng">
                <a:solidFill>
                  <a:srgbClr val="00B050"/>
                </a:solidFill>
                <a:prstDash val="solid"/>
              </a:ln>
              <a:solidFill>
                <a:schemeClr val="accent3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767408" y="395350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599519" y="326409"/>
            <a:ext cx="7969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Falava como menino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791744" y="2611077"/>
            <a:ext cx="6264696" cy="31085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1. Nomear</a:t>
            </a:r>
          </a:p>
          <a:p>
            <a:r>
              <a:rPr lang="pt-BR" sz="2800" dirty="0"/>
              <a:t>1.1. Dar nomes</a:t>
            </a:r>
          </a:p>
          <a:p>
            <a:r>
              <a:rPr lang="pt-BR" sz="2800" dirty="0"/>
              <a:t>Tarefa principal do Homem, no Edem (Gn 2.19)</a:t>
            </a:r>
          </a:p>
          <a:p>
            <a:r>
              <a:rPr lang="pt-BR" sz="2800" dirty="0"/>
              <a:t>2. O segredo do Nome:</a:t>
            </a:r>
          </a:p>
          <a:p>
            <a:r>
              <a:rPr lang="pt-BR" sz="2800" dirty="0"/>
              <a:t>A troca do Nome: Ex. Israel (Gn.32.28);</a:t>
            </a:r>
          </a:p>
          <a:p>
            <a:r>
              <a:rPr lang="pt-BR" sz="2800" dirty="0" err="1"/>
              <a:t>Benoni</a:t>
            </a:r>
            <a:r>
              <a:rPr lang="pt-BR" sz="2800" dirty="0"/>
              <a:t> (Gn 35.18); </a:t>
            </a:r>
            <a:r>
              <a:rPr lang="pt-BR" sz="2800" dirty="0" err="1"/>
              <a:t>Reobote</a:t>
            </a:r>
            <a:r>
              <a:rPr lang="pt-BR" sz="2800" dirty="0"/>
              <a:t> (Gn 26.22)</a:t>
            </a:r>
          </a:p>
        </p:txBody>
      </p:sp>
    </p:spTree>
    <p:extLst>
      <p:ext uri="{BB962C8B-B14F-4D97-AF65-F5344CB8AC3E}">
        <p14:creationId xmlns:p14="http://schemas.microsoft.com/office/powerpoint/2010/main" val="162291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1012547-F2A8-5F3E-ED49-F19CC6B1352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DBAE984-3F81-6D67-E83D-6B6777DCDF22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8653581F-7705-4DB1-9426-2575FDAE896C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954A3F-E9DD-3FBA-3B3E-9A24967CE57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775520" y="4293096"/>
            <a:ext cx="3203848" cy="181588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pt-BR" sz="2800" b="1" dirty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pt-BR" sz="2800" b="1" dirty="0">
                <a:solidFill>
                  <a:schemeClr val="bg1"/>
                </a:solidFill>
              </a:rPr>
              <a:t>Fale corretamente!</a:t>
            </a:r>
          </a:p>
          <a:p>
            <a:pPr algn="ctr">
              <a:buFont typeface="Arial" pitchFamily="34" charset="0"/>
              <a:buChar char="•"/>
            </a:pP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839416" y="463898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940450" y="404664"/>
            <a:ext cx="76683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3.1 Falava como menino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941432" y="1638750"/>
            <a:ext cx="4037936" cy="2308324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4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pt-BR" sz="3600" b="1" dirty="0">
                <a:solidFill>
                  <a:schemeClr val="tx1"/>
                </a:solidFill>
              </a:rPr>
              <a:t> Crianças balbuciam;</a:t>
            </a:r>
          </a:p>
          <a:p>
            <a:pPr algn="ctr">
              <a:buFont typeface="Arial" pitchFamily="34" charset="0"/>
              <a:buChar char="•"/>
            </a:pPr>
            <a:r>
              <a:rPr lang="pt-BR" sz="3600" b="1" dirty="0">
                <a:solidFill>
                  <a:schemeClr val="tx1"/>
                </a:solidFill>
              </a:rPr>
              <a:t>Têm dificuldade em se expressar;</a:t>
            </a:r>
          </a:p>
        </p:txBody>
      </p:sp>
      <p:pic>
        <p:nvPicPr>
          <p:cNvPr id="12" name="Imagem 11" descr="fala-e-escu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28048" y="1902756"/>
            <a:ext cx="4683705" cy="4475184"/>
          </a:xfrm>
          <a:prstGeom prst="rect">
            <a:avLst/>
          </a:prstGeom>
          <a:solidFill>
            <a:srgbClr val="FFC000">
              <a:alpha val="88000"/>
            </a:srgbClr>
          </a:soli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642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D7573EB0-BED7-E1A2-15DB-93DD32A3469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39366B8-9DF2-7278-6A57-D14728F0E066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0B29B431-27ED-4885-A8F9-0DF71AA2EE1A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3985C0-FB7D-BD86-1A88-D14F427932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009564" y="1517789"/>
            <a:ext cx="3286236" cy="4462760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6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dirty="0"/>
              <a:t>“Quando eu era </a:t>
            </a:r>
            <a:r>
              <a:rPr lang="pt-BR" sz="2800" b="1" u="sng" dirty="0"/>
              <a:t>menino</a:t>
            </a:r>
            <a:r>
              <a:rPr lang="pt-BR" sz="2800" b="1" dirty="0"/>
              <a:t>, falava como menino, </a:t>
            </a:r>
            <a:r>
              <a:rPr lang="pt-BR" sz="28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sentia</a:t>
            </a:r>
            <a:r>
              <a:rPr lang="pt-BR" sz="2800" b="1" dirty="0"/>
              <a:t> como menino, discorria como menino, mas, logo que cheguei a ser </a:t>
            </a:r>
            <a:r>
              <a:rPr lang="pt-BR" sz="2800" b="1" u="sng" dirty="0"/>
              <a:t>homem</a:t>
            </a:r>
            <a:r>
              <a:rPr lang="pt-BR" sz="2800" b="1" dirty="0"/>
              <a:t>, acabei com as coisas de menino.”</a:t>
            </a:r>
          </a:p>
          <a:p>
            <a:pPr algn="ctr"/>
            <a:r>
              <a:rPr lang="pt-BR" sz="3200" b="1" dirty="0">
                <a:solidFill>
                  <a:srgbClr val="FF0000"/>
                </a:solidFill>
              </a:rPr>
              <a:t>     (1 Co 13.11)</a:t>
            </a:r>
          </a:p>
        </p:txBody>
      </p:sp>
      <p:sp>
        <p:nvSpPr>
          <p:cNvPr id="8" name="Retângulo 7"/>
          <p:cNvSpPr/>
          <p:nvPr/>
        </p:nvSpPr>
        <p:spPr>
          <a:xfrm>
            <a:off x="4985953" y="1106935"/>
            <a:ext cx="3482954" cy="923330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Sentia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7645661" y="1747217"/>
            <a:ext cx="214026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Gr. </a:t>
            </a:r>
            <a:r>
              <a:rPr lang="pt-BR" sz="28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Ephroneo</a:t>
            </a:r>
            <a:endParaRPr lang="pt-BR" sz="2800" dirty="0">
              <a:ln w="18415" cmpd="sng">
                <a:solidFill>
                  <a:srgbClr val="00B050"/>
                </a:solidFill>
                <a:prstDash val="solid"/>
              </a:ln>
              <a:solidFill>
                <a:schemeClr val="accent3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8" name="Conector angulado 17"/>
          <p:cNvCxnSpPr/>
          <p:nvPr/>
        </p:nvCxnSpPr>
        <p:spPr>
          <a:xfrm flipV="1">
            <a:off x="3711363" y="1544018"/>
            <a:ext cx="1800200" cy="10801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4799856" y="2548159"/>
            <a:ext cx="4896544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pt-BR" sz="3200" dirty="0"/>
              <a:t>Sentimento (emoções)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939563" y="296652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069043" y="296653"/>
            <a:ext cx="90145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3.2 Sentia como um menino</a:t>
            </a:r>
          </a:p>
        </p:txBody>
      </p:sp>
      <p:sp>
        <p:nvSpPr>
          <p:cNvPr id="5" name="Retângulo 4"/>
          <p:cNvSpPr/>
          <p:nvPr/>
        </p:nvSpPr>
        <p:spPr>
          <a:xfrm>
            <a:off x="7680176" y="3650828"/>
            <a:ext cx="3618148" cy="2246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pt-BR" sz="2800" b="1" dirty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pt-BR" sz="2800" b="1" dirty="0">
                <a:solidFill>
                  <a:schemeClr val="bg1"/>
                </a:solidFill>
              </a:rPr>
              <a:t>Sentimento é enganoso; (Jr. 17.9,10)</a:t>
            </a:r>
          </a:p>
          <a:p>
            <a:pPr algn="ctr">
              <a:buFont typeface="Arial" pitchFamily="34" charset="0"/>
              <a:buChar char="•"/>
            </a:pPr>
            <a:endParaRPr lang="pt-BR" sz="2800" b="1" dirty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pt-B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63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8133BAD1-29D0-320E-C882-C914F2D444F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515435-6778-58BC-6EE8-6849FC1D3979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06DA3D28-CECA-4A23-ACCB-82380B501BB0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9A7CDF-0CCD-E8B3-B5FE-2B00B3FED95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653480" y="404664"/>
            <a:ext cx="9014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3.2 Sentia como menino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524000" y="1624326"/>
            <a:ext cx="3995936" cy="3416320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4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pt-BR" sz="3600" b="1" dirty="0">
                <a:solidFill>
                  <a:schemeClr val="tx1"/>
                </a:solidFill>
              </a:rPr>
              <a:t>Descontrolado emocionalmente;</a:t>
            </a:r>
          </a:p>
          <a:p>
            <a:pPr algn="ctr">
              <a:buFont typeface="Arial" pitchFamily="34" charset="0"/>
              <a:buChar char="•"/>
            </a:pPr>
            <a:r>
              <a:rPr lang="pt-BR" sz="3600" b="1" dirty="0">
                <a:solidFill>
                  <a:schemeClr val="tx1"/>
                </a:solidFill>
              </a:rPr>
              <a:t>Entendimento limitado;</a:t>
            </a:r>
          </a:p>
          <a:p>
            <a:pPr algn="ctr">
              <a:buFont typeface="Arial" pitchFamily="34" charset="0"/>
              <a:buChar char="•"/>
            </a:pPr>
            <a:r>
              <a:rPr lang="pt-BR" sz="3600" b="1" dirty="0">
                <a:solidFill>
                  <a:schemeClr val="tx1"/>
                </a:solidFill>
              </a:rPr>
              <a:t>Facilmente enganado</a:t>
            </a:r>
          </a:p>
        </p:txBody>
      </p:sp>
      <p:pic>
        <p:nvPicPr>
          <p:cNvPr id="12" name="Imagem 11" descr="fala-e-escu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6080" y="2420888"/>
            <a:ext cx="4683705" cy="3601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5786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263572A-B681-E704-E10C-707DF987B14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E32A17B-BAA7-36A8-DB30-6DFB7048EA4F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040D39AF-D7A9-4B30-960F-9B42895E3DA8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65FA0E1-81F4-FCD3-21BD-5DBFFA4ECE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105388" y="1342216"/>
            <a:ext cx="3191788" cy="4893647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6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dirty="0"/>
              <a:t>“Quando eu era </a:t>
            </a:r>
            <a:r>
              <a:rPr lang="pt-BR" sz="2800" b="1" u="sng" dirty="0"/>
              <a:t>menino</a:t>
            </a:r>
            <a:r>
              <a:rPr lang="pt-BR" sz="2800" b="1" dirty="0"/>
              <a:t>, falava como menino, sentia como menino, </a:t>
            </a:r>
            <a:r>
              <a:rPr lang="pt-BR" sz="28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discorria </a:t>
            </a:r>
            <a:r>
              <a:rPr lang="pt-BR" sz="2800" b="1" dirty="0"/>
              <a:t>como menino, mas, logo que cheguei a ser </a:t>
            </a:r>
            <a:r>
              <a:rPr lang="pt-BR" sz="2800" b="1" u="sng" dirty="0"/>
              <a:t>homem</a:t>
            </a:r>
            <a:r>
              <a:rPr lang="pt-BR" sz="2800" b="1" dirty="0"/>
              <a:t>, acabei com as coisas de menino.”</a:t>
            </a:r>
          </a:p>
          <a:p>
            <a:pPr algn="ctr"/>
            <a:r>
              <a:rPr lang="pt-BR" sz="3200" b="1" dirty="0">
                <a:solidFill>
                  <a:srgbClr val="FF0000"/>
                </a:solidFill>
              </a:rPr>
              <a:t>     (1 Co 13.11)</a:t>
            </a:r>
          </a:p>
        </p:txBody>
      </p:sp>
      <p:sp>
        <p:nvSpPr>
          <p:cNvPr id="7" name="Retângulo 6"/>
          <p:cNvSpPr/>
          <p:nvPr/>
        </p:nvSpPr>
        <p:spPr>
          <a:xfrm>
            <a:off x="6337327" y="1942961"/>
            <a:ext cx="3842994" cy="2585323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Pensamento</a:t>
            </a:r>
          </a:p>
          <a:p>
            <a:pPr algn="ctr"/>
            <a:r>
              <a:rPr lang="pt-BR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Raciocínio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8055797" y="1484784"/>
            <a:ext cx="2347054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Gr. </a:t>
            </a:r>
            <a:r>
              <a:rPr lang="pt-BR" sz="2800" dirty="0" err="1">
                <a:ln w="18415" cmpd="sng">
                  <a:solidFill>
                    <a:srgbClr val="00B05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Elogizomai</a:t>
            </a:r>
            <a:endParaRPr lang="pt-BR" sz="2800" dirty="0">
              <a:ln w="18415" cmpd="sng">
                <a:solidFill>
                  <a:srgbClr val="00B050"/>
                </a:solidFill>
                <a:prstDash val="solid"/>
              </a:ln>
              <a:solidFill>
                <a:schemeClr val="accent3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653480" y="404665"/>
            <a:ext cx="90145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3.3  Pensava como um menino</a:t>
            </a:r>
          </a:p>
        </p:txBody>
      </p:sp>
      <p:cxnSp>
        <p:nvCxnSpPr>
          <p:cNvPr id="23" name="Conector angulado 22"/>
          <p:cNvCxnSpPr/>
          <p:nvPr/>
        </p:nvCxnSpPr>
        <p:spPr>
          <a:xfrm flipV="1">
            <a:off x="4295800" y="2564904"/>
            <a:ext cx="2016224" cy="86409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4871864" y="4493826"/>
            <a:ext cx="4608512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pt-BR" sz="3200" dirty="0"/>
              <a:t>Capacidade de calcular; </a:t>
            </a:r>
          </a:p>
          <a:p>
            <a:pPr marL="457200" indent="-457200">
              <a:buAutoNum type="arabicPeriod"/>
            </a:pPr>
            <a:r>
              <a:rPr lang="pt-BR" sz="3200" dirty="0"/>
              <a:t>Prever;</a:t>
            </a:r>
          </a:p>
          <a:p>
            <a:pPr marL="457200" indent="-457200">
              <a:buAutoNum type="arabicPeriod"/>
            </a:pPr>
            <a:r>
              <a:rPr lang="pt-BR" sz="3200" dirty="0"/>
              <a:t>Análise</a:t>
            </a:r>
          </a:p>
        </p:txBody>
      </p:sp>
    </p:spTree>
    <p:extLst>
      <p:ext uri="{BB962C8B-B14F-4D97-AF65-F5344CB8AC3E}">
        <p14:creationId xmlns:p14="http://schemas.microsoft.com/office/powerpoint/2010/main" val="2140919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E3F510E-F036-FB96-51EA-31852F25193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920E3F-0407-D858-B64B-5FB9ACBCA53A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3184A669-1A8F-4A21-8112-A0E02738A6FB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CF2317-298A-CC57-2EDE-B9FA0331357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375920" y="1638093"/>
            <a:ext cx="5760640" cy="1015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pt-BR" sz="3200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>
              <a:buFont typeface="Arial" pitchFamily="34" charset="0"/>
              <a:buChar char="•"/>
            </a:pP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653480" y="404664"/>
            <a:ext cx="9014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3.3 Pensava como menino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487488" y="1699569"/>
            <a:ext cx="3203848" cy="1384995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41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Insensatez;</a:t>
            </a:r>
          </a:p>
          <a:p>
            <a:pPr algn="ctr"/>
            <a:r>
              <a:rPr lang="pt-BR" sz="2800" b="1" dirty="0">
                <a:solidFill>
                  <a:schemeClr val="tx1"/>
                </a:solidFill>
              </a:rPr>
              <a:t>Erro;</a:t>
            </a:r>
          </a:p>
          <a:p>
            <a:pPr algn="ctr"/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7FC3F4-90F5-613F-3859-F52E6B3A8D98}"/>
              </a:ext>
            </a:extLst>
          </p:cNvPr>
          <p:cNvSpPr txBox="1"/>
          <p:nvPr/>
        </p:nvSpPr>
        <p:spPr>
          <a:xfrm>
            <a:off x="890309" y="3898016"/>
            <a:ext cx="71287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pt-BR" sz="36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Capacidade de Análise:</a:t>
            </a:r>
          </a:p>
          <a:p>
            <a:pPr algn="ctr"/>
            <a:r>
              <a:rPr lang="pt-BR" sz="36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a. O tempo que se está (</a:t>
            </a:r>
            <a:r>
              <a:rPr lang="pt-BR" sz="36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Ec.31.11</a:t>
            </a:r>
            <a:r>
              <a:rPr lang="pt-BR" sz="36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);</a:t>
            </a:r>
          </a:p>
          <a:p>
            <a:pPr algn="ctr"/>
            <a:r>
              <a:rPr lang="pt-BR" sz="36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b. Crise de Tragédia </a:t>
            </a:r>
          </a:p>
          <a:p>
            <a:pPr algn="ctr"/>
            <a:r>
              <a:rPr lang="pt-BR" sz="36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(1 </a:t>
            </a:r>
            <a:r>
              <a:rPr lang="pt-BR" sz="36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Sm</a:t>
            </a:r>
            <a:r>
              <a:rPr lang="pt-BR" sz="36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30.1-6)</a:t>
            </a:r>
            <a:endParaRPr lang="pt-BR" sz="18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6686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E6D9171-88A3-8764-7FE0-35962AA89BC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A061B20-CCFC-0FA3-A53D-B00C13395EB6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501C2622-D6CB-4BB9-8329-9A753E7101DF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A63473-6942-61E1-9B95-21BC132C5E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BAF94A4-6D5B-A144-DD43-9594314A8E4F}"/>
              </a:ext>
            </a:extLst>
          </p:cNvPr>
          <p:cNvGraphicFramePr/>
          <p:nvPr/>
        </p:nvGraphicFramePr>
        <p:xfrm>
          <a:off x="2999656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990289FA-EBBD-6C11-2805-E44BD8854213}"/>
              </a:ext>
            </a:extLst>
          </p:cNvPr>
          <p:cNvSpPr txBox="1"/>
          <p:nvPr/>
        </p:nvSpPr>
        <p:spPr>
          <a:xfrm>
            <a:off x="3575720" y="2276873"/>
            <a:ext cx="1455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Criança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063552" y="404664"/>
            <a:ext cx="86044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O processo de crescimento</a:t>
            </a:r>
          </a:p>
        </p:txBody>
      </p:sp>
    </p:spTree>
    <p:extLst>
      <p:ext uri="{BB962C8B-B14F-4D97-AF65-F5344CB8AC3E}">
        <p14:creationId xmlns:p14="http://schemas.microsoft.com/office/powerpoint/2010/main" val="4069465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ADB555F-0788-D583-60E7-F0E882D7547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3E24A3-0EFA-A9BF-F3D4-B4787530AAB0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D1DF42A9-ED71-4078-BBF9-FAFF0178CAAA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61891D-1034-9B6E-F524-73B392C236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graphicFrame>
        <p:nvGraphicFramePr>
          <p:cNvPr id="9" name="Diagrama 8"/>
          <p:cNvGraphicFramePr/>
          <p:nvPr/>
        </p:nvGraphicFramePr>
        <p:xfrm>
          <a:off x="2999656" y="1844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3575720" y="2276873"/>
            <a:ext cx="1335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Adulto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991544" y="404664"/>
            <a:ext cx="86764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O processo de crescimento</a:t>
            </a:r>
          </a:p>
        </p:txBody>
      </p:sp>
    </p:spTree>
    <p:extLst>
      <p:ext uri="{BB962C8B-B14F-4D97-AF65-F5344CB8AC3E}">
        <p14:creationId xmlns:p14="http://schemas.microsoft.com/office/powerpoint/2010/main" val="753775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58583A2-2CDE-D436-0057-77A36614F5F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6B7D13E-96C2-F8B0-9D62-C13C49508268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>
              <a:defRPr/>
            </a:pPr>
            <a:fld id="{1B623156-8449-44DA-9790-EAF5BF6F290D}" type="datetime1">
              <a:rPr lang="pt-BR" smtClean="0"/>
              <a:t>24/09/2024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75FA35-CA47-71DF-E206-69653FD5017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1524000" y="404664"/>
            <a:ext cx="914400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653480" y="404664"/>
            <a:ext cx="9014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5. Deixei as coisas de menino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8256240" y="1700809"/>
            <a:ext cx="2195736" cy="2062103"/>
          </a:xfrm>
          <a:prstGeom prst="rect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Pleno</a:t>
            </a:r>
          </a:p>
          <a:p>
            <a:r>
              <a:rPr lang="pt-BR" sz="3200" dirty="0"/>
              <a:t>Caráter restaurado</a:t>
            </a:r>
          </a:p>
          <a:p>
            <a:endParaRPr lang="pt-BR" sz="32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1343472" y="1772816"/>
            <a:ext cx="3600400" cy="1323439"/>
          </a:xfrm>
          <a:prstGeom prst="rect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4000" dirty="0"/>
              <a:t>1 Co 13 fala do amor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1346438" y="3985303"/>
            <a:ext cx="5397633" cy="954107"/>
          </a:xfrm>
          <a:prstGeom prst="rect">
            <a:avLst/>
          </a:prstGeom>
          <a:solidFill>
            <a:schemeClr val="lt1">
              <a:alpha val="84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A sua maturidade pode ser medida</a:t>
            </a:r>
          </a:p>
          <a:p>
            <a:r>
              <a:rPr lang="pt-BR" sz="2800" dirty="0"/>
              <a:t>Pela sua capacidade de amar </a:t>
            </a:r>
          </a:p>
        </p:txBody>
      </p:sp>
    </p:spTree>
    <p:extLst>
      <p:ext uri="{BB962C8B-B14F-4D97-AF65-F5344CB8AC3E}">
        <p14:creationId xmlns:p14="http://schemas.microsoft.com/office/powerpoint/2010/main" val="355313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4FC8EA0-433B-5465-DFC2-BCD46CDF6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600200"/>
            <a:ext cx="1178835" cy="1143000"/>
          </a:xfrm>
        </p:spPr>
        <p:txBody>
          <a:bodyPr/>
          <a:lstStyle/>
          <a:p>
            <a:r>
              <a:rPr lang="pt-BR" dirty="0"/>
              <a:t>ORAÇÃO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E367B2E-D446-EAFF-2641-880E2AEBE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E4EE0E-EB8E-1373-ADA5-0735BE773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8D048C-C832-4CB6-B78E-01AE1CFF740B}" type="datetime1">
              <a:rPr lang="pt-BR" smtClean="0"/>
              <a:t>24/09/2024</a:t>
            </a:fld>
            <a:endParaRPr lang="pt-BR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09189AE-7658-724D-9963-BC79E074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Pr.  Júlio César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A05A3D-E077-9D59-3A77-75FF6A05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68FB0-5A39-443E-B6C8-572927966DB9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pic>
        <p:nvPicPr>
          <p:cNvPr id="8" name="Imagem 7" descr="Crianças fazendo ioga">
            <a:extLst>
              <a:ext uri="{FF2B5EF4-FFF2-40B4-BE49-F238E27FC236}">
                <a16:creationId xmlns:a16="http://schemas.microsoft.com/office/drawing/2014/main" id="{7F163EA9-0B01-FB00-3F9F-90C3911E50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431" y="-32072"/>
            <a:ext cx="10276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8989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Tema2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2">
  <a:themeElements>
    <a:clrScheme name="Fundição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nfinito">
  <a:themeElements>
    <a:clrScheme name="Infinity">
      <a:dk1>
        <a:sysClr val="windowText" lastClr="000000"/>
      </a:dk1>
      <a:lt1>
        <a:sysClr val="window" lastClr="FFFFFF"/>
      </a:lt1>
      <a:dk2>
        <a:srgbClr val="EABB00"/>
      </a:dk2>
      <a:lt2>
        <a:srgbClr val="DEF2FA"/>
      </a:lt2>
      <a:accent1>
        <a:srgbClr val="983DB1"/>
      </a:accent1>
      <a:accent2>
        <a:srgbClr val="47D147"/>
      </a:accent2>
      <a:accent3>
        <a:srgbClr val="CC0053"/>
      </a:accent3>
      <a:accent4>
        <a:srgbClr val="EA950D"/>
      </a:accent4>
      <a:accent5>
        <a:srgbClr val="C800C8"/>
      </a:accent5>
      <a:accent6>
        <a:srgbClr val="6161FF"/>
      </a:accent6>
      <a:hlink>
        <a:srgbClr val="755D00"/>
      </a:hlink>
      <a:folHlink>
        <a:srgbClr val="31AEE0"/>
      </a:folHlink>
    </a:clrScheme>
    <a:fontScheme name="Infinity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Infinity">
      <a:fillStyleLst>
        <a:solidFill>
          <a:schemeClr val="phClr">
            <a:shade val="95000"/>
            <a:satMod val="115000"/>
          </a:schemeClr>
        </a:solidFill>
        <a:gradFill rotWithShape="1">
          <a:gsLst>
            <a:gs pos="0">
              <a:schemeClr val="phClr">
                <a:tint val="90000"/>
                <a:alpha val="50000"/>
                <a:satMod val="150000"/>
              </a:schemeClr>
            </a:gs>
            <a:gs pos="35000">
              <a:schemeClr val="phClr">
                <a:tint val="100000"/>
                <a:alpha val="80000"/>
                <a:satMod val="130000"/>
              </a:schemeClr>
            </a:gs>
            <a:gs pos="100000">
              <a:schemeClr val="phClr">
                <a:tint val="100000"/>
                <a:shade val="90000"/>
                <a:alpha val="95000"/>
                <a:satMod val="11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51000"/>
                <a:alpha val="90000"/>
                <a:satMod val="130000"/>
              </a:schemeClr>
            </a:gs>
            <a:gs pos="50000">
              <a:schemeClr val="phClr">
                <a:shade val="93000"/>
                <a:alpha val="70000"/>
                <a:satMod val="130000"/>
              </a:schemeClr>
            </a:gs>
            <a:gs pos="75000">
              <a:schemeClr val="phClr">
                <a:shade val="94000"/>
                <a:alpha val="50000"/>
                <a:satMod val="135000"/>
              </a:schemeClr>
            </a:gs>
            <a:gs pos="100000">
              <a:schemeClr val="phClr">
                <a:shade val="94000"/>
                <a:alpha val="50000"/>
                <a:satMod val="135000"/>
              </a:schemeClr>
            </a:gs>
          </a:gsLst>
          <a:lin ang="0" scaled="0"/>
        </a:gradFill>
      </a:fillStyleLst>
      <a:lnStyleLst>
        <a:ln w="19050" cap="flat" cmpd="sng" algn="ctr">
          <a:solidFill>
            <a:schemeClr val="phClr">
              <a:shade val="95000"/>
            </a:schemeClr>
          </a:solidFill>
          <a:prstDash val="solid"/>
        </a:ln>
        <a:ln w="31750" cap="flat" cmpd="sng" algn="ctr">
          <a:solidFill>
            <a:schemeClr val="phClr">
              <a:shade val="95000"/>
              <a:satMod val="110000"/>
            </a:schemeClr>
          </a:solidFill>
          <a:prstDash val="solid"/>
        </a:ln>
        <a:ln w="57150" cap="flat" cmpd="dbl" algn="ctr">
          <a:solidFill>
            <a:schemeClr val="phClr">
              <a:shade val="95000"/>
              <a:satMod val="130000"/>
            </a:schemeClr>
          </a:solidFill>
          <a:prstDash val="solid"/>
        </a:ln>
      </a:lnStyleLst>
      <a:effectStyleLst>
        <a:effectStyle>
          <a:effectLst>
            <a:outerShdw blurRad="63500" dist="25400" dir="5400000" sx="101000" sy="101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dir="5400000" sx="101000" sy="101000" algn="ctr" rotWithShape="0">
              <a:srgbClr val="000000">
                <a:alpha val="50000"/>
              </a:srgbClr>
            </a:outerShdw>
            <a:reflection blurRad="12700" stA="26000" endPos="15000" dist="19050" dir="5400000" sy="-100000" rotWithShape="0"/>
          </a:effectLst>
        </a:effectStyle>
        <a:effectStyle>
          <a:effectLst>
            <a:innerShdw blurRad="101600" dist="12700">
              <a:srgbClr val="000000">
                <a:alpha val="35000"/>
              </a:srgbClr>
            </a:innerShdw>
            <a:reflection blurRad="12700" stA="26000" endPos="25000" dist="1905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>
            <a:bevelT w="381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250000"/>
              </a:schemeClr>
            </a:gs>
            <a:gs pos="40000">
              <a:schemeClr val="phClr">
                <a:tint val="90000"/>
                <a:shade val="80000"/>
                <a:satMod val="200000"/>
              </a:schemeClr>
            </a:gs>
            <a:gs pos="100000">
              <a:schemeClr val="phClr">
                <a:shade val="20000"/>
                <a:satMod val="17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uxo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3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ebook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 ebook2" id="{AC494774-330A-4653-AB9C-4ADD1F878709}" vid="{4DFAB86E-E44A-45BA-B101-D3387FD46B02}"/>
    </a:ext>
  </a:extLst>
</a:theme>
</file>

<file path=ppt/theme/theme7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217</TotalTime>
  <Words>547</Words>
  <Application>Microsoft Office PowerPoint</Application>
  <PresentationFormat>Widescreen</PresentationFormat>
  <Paragraphs>128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14</vt:i4>
      </vt:variant>
    </vt:vector>
  </HeadingPairs>
  <TitlesOfParts>
    <vt:vector size="28" baseType="lpstr">
      <vt:lpstr>Arial</vt:lpstr>
      <vt:lpstr>Bookman Old Style</vt:lpstr>
      <vt:lpstr>Calibri</vt:lpstr>
      <vt:lpstr>Corbel</vt:lpstr>
      <vt:lpstr>Garamond</vt:lpstr>
      <vt:lpstr>Wingdings</vt:lpstr>
      <vt:lpstr>Wingdings 2</vt:lpstr>
      <vt:lpstr>Wingdings 3</vt:lpstr>
      <vt:lpstr>Tema2</vt:lpstr>
      <vt:lpstr>1_Tema2</vt:lpstr>
      <vt:lpstr>infinito</vt:lpstr>
      <vt:lpstr>luxo</vt:lpstr>
      <vt:lpstr>Tema3</vt:lpstr>
      <vt:lpstr>Tema ebook2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ORAÇÃO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Julio Cesar</dc:creator>
  <cp:lastModifiedBy>Julio César Pereira</cp:lastModifiedBy>
  <cp:revision>5</cp:revision>
  <dcterms:created xsi:type="dcterms:W3CDTF">2015-01-24T16:40:26Z</dcterms:created>
  <dcterms:modified xsi:type="dcterms:W3CDTF">2024-09-25T02:57:48Z</dcterms:modified>
</cp:coreProperties>
</file>